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257" r:id="rId5"/>
    <p:sldId id="258" r:id="rId6"/>
    <p:sldId id="283" r:id="rId7"/>
    <p:sldId id="274" r:id="rId8"/>
    <p:sldId id="287" r:id="rId9"/>
    <p:sldId id="268" r:id="rId10"/>
    <p:sldId id="265" r:id="rId11"/>
    <p:sldId id="285" r:id="rId12"/>
    <p:sldId id="270" r:id="rId13"/>
    <p:sldId id="284" r:id="rId14"/>
    <p:sldId id="269" r:id="rId15"/>
    <p:sldId id="282" r:id="rId16"/>
  </p:sldIdLst>
  <p:sldSz cx="12192000" cy="6858000"/>
  <p:notesSz cx="6858000" cy="9144000"/>
  <p:embeddedFontLst>
    <p:embeddedFont>
      <p:font typeface="Nunito Sans" pitchFamily="2" charset="0"/>
      <p:regular r:id="rId19"/>
      <p:bold r:id="rId20"/>
      <p:italic r:id="rId21"/>
      <p:boldItalic r:id="rId22"/>
    </p:embeddedFont>
    <p:embeddedFont>
      <p:font typeface="Nunito Sans ExtraLight" pitchFamily="2" charset="0"/>
      <p:regular r:id="rId23"/>
      <p:italic r:id="rId24"/>
    </p:embeddedFont>
    <p:embeddedFont>
      <p:font typeface="Nunito Sans SemiBold" pitchFamily="2" charset="0"/>
      <p:bold r:id="rId25"/>
      <p:boldItalic r:id="rId26"/>
    </p:embeddedFont>
  </p:embeddedFontLst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01" d="100"/>
          <a:sy n="101" d="100"/>
        </p:scale>
        <p:origin x="87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596B87-9FC5-204C-816B-4EE0E54010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C637F-2AD8-AF45-9400-4C0412CBC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D8459-82CB-3042-ADAD-80B4283D8AC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DC464-42F0-5149-80BF-F76C1B168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E7933-B922-E04C-898C-4E752501A4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771E-04D4-2041-BAA5-E996EEBB9F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4F0F1-A174-804A-A062-9B159DBEA52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1693A-08E0-3F45-A600-1056D988AA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1693A-08E0-3F45-A600-1056D988A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1693A-08E0-3F45-A600-1056D988AA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1693A-08E0-3F45-A600-1056D988AA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big 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CB39-BA39-0149-B5BC-166ABD1D1D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4994213" cy="2387600"/>
          </a:xfrm>
        </p:spPr>
        <p:txBody>
          <a:bodyPr lIns="0" rIns="0"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9D143-814B-554B-8915-CE928F0AB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602038"/>
            <a:ext cx="4431843" cy="1136217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3600" b="0" i="0">
                <a:solidFill>
                  <a:schemeClr val="accent3"/>
                </a:solidFill>
                <a:latin typeface="Nunito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B134-B5AF-7343-B21D-AFAD5E95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2" y="522643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A60F4AC-3B06-2F44-819D-66D9EEAD78E8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8A0A-ECE9-8946-A565-E7E1AD7F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209" y="6394351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5B374B-9DCD-1F46-BF40-A058F813C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790B75A-5795-8CA5-1979-FBF2C5A102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userDrawn="1">
          <p15:clr>
            <a:srgbClr val="FBAE40"/>
          </p15:clr>
        </p15:guide>
        <p15:guide id="8" orient="horz" pos="6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35C333-1DCB-9E41-AD55-02B46A78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DC64C9-CD9C-B64A-92EA-F80694E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/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B9A694-5A8E-EE47-8ACB-DA5585B5A19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19850" y="2448229"/>
            <a:ext cx="5218634" cy="3631581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AB17872-69A8-1F9D-A124-BDA7B9730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0A7450-0BF9-7062-4D86-6A3439D6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2" y="1173931"/>
            <a:ext cx="7377040" cy="365125"/>
          </a:xfrm>
        </p:spPr>
        <p:txBody>
          <a:bodyPr lIns="0" rIns="9000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05B31F-9690-DC3C-733D-F75F0183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2470067"/>
            <a:ext cx="5233509" cy="3609743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A28F10-E8A0-A0B6-3FFF-FC16F9DC09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688658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D5F83B-02E1-0E37-4C5A-EDD169566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00" userDrawn="1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pos="3636" userDrawn="1">
          <p15:clr>
            <a:srgbClr val="FBAE40"/>
          </p15:clr>
        </p15:guide>
        <p15:guide id="9" pos="4044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8ECD90-9CB7-954B-A2DA-06F494E8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2" y="1173931"/>
            <a:ext cx="5528448" cy="365125"/>
          </a:xfrm>
        </p:spPr>
        <p:txBody>
          <a:bodyPr lIns="0" rIns="9000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34D629-58A1-FA40-AEC4-4008B996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2470067"/>
            <a:ext cx="5233509" cy="3609743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8D85DB9-29C1-7048-972C-FB5B819AB14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688658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35C333-1DCB-9E41-AD55-02B46A78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DC64C9-CD9C-B64A-92EA-F80694E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B657A-AEF4-774B-857C-B7FAA9F817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849" y="1192428"/>
            <a:ext cx="5233509" cy="461603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9A58B7E-730B-0D44-9D65-ACD042FC1F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9850" y="5918346"/>
            <a:ext cx="4187770" cy="222613"/>
          </a:xfrm>
        </p:spPr>
        <p:txBody>
          <a:bodyPr lIns="0" rIns="0">
            <a:normAutofit/>
          </a:bodyPr>
          <a:lstStyle>
            <a:lvl1pPr marL="0" indent="0">
              <a:buNone/>
              <a:defRPr sz="9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7C7B6F89-09A2-C9EE-D827-7D4A3065C3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9F4BEA-C444-F974-C7E7-A710D1C86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0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pos="3636">
          <p15:clr>
            <a:srgbClr val="FBAE40"/>
          </p15:clr>
        </p15:guide>
        <p15:guide id="9" pos="4044">
          <p15:clr>
            <a:srgbClr val="FBAE40"/>
          </p15:clr>
        </p15:guide>
        <p15:guide id="10" orient="horz" pos="38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0BBDCFD5-A83F-1C6F-5B55-9524113A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6DBA37-C9B1-BF10-C966-3F796F50C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C5BE92-7D38-E58D-72E2-BAD5495A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1575EE-EB89-C080-3807-9A6E7076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/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29376-9A6F-BFB1-CD85-38618A22BC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19850" y="2448229"/>
            <a:ext cx="5218634" cy="3631581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5088FC-C7D6-58D3-1B49-5D513F3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2" y="1173931"/>
            <a:ext cx="7377040" cy="365125"/>
          </a:xfrm>
        </p:spPr>
        <p:txBody>
          <a:bodyPr lIns="0" rIns="9000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8DD665-7981-1B21-2A0C-D479D3E2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2470067"/>
            <a:ext cx="5233509" cy="3609743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459C60-0AE1-5F16-AC71-D2B4550CEDA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688658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9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small 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CB39-BA39-0149-B5BC-166ABD1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4431843" cy="2387600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9D143-814B-554B-8915-CE928F0AB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602038"/>
            <a:ext cx="4431843" cy="165576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500" b="0" i="0">
                <a:solidFill>
                  <a:schemeClr val="accent3"/>
                </a:solidFill>
                <a:latin typeface="Nunito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DD5500-4A84-784C-BCCC-676ADA59B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pic>
        <p:nvPicPr>
          <p:cNvPr id="6" name="Imagem 5" descr="Uma imagem com logótipo, Gráficos, símbolo, Tipo de letra&#10;&#10;Descrição gerada automaticamente">
            <a:extLst>
              <a:ext uri="{FF2B5EF4-FFF2-40B4-BE49-F238E27FC236}">
                <a16:creationId xmlns:a16="http://schemas.microsoft.com/office/drawing/2014/main" id="{CAE0EA63-799F-98AF-8327-FF94678591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9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>
          <p15:clr>
            <a:srgbClr val="FBAE40"/>
          </p15:clr>
        </p15:guide>
        <p15:guide id="8" orient="horz" pos="6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- small 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logótipo, Gráficos, símbolo, Tipo de letra&#10;&#10;Descrição gerada automaticamente">
            <a:extLst>
              <a:ext uri="{FF2B5EF4-FFF2-40B4-BE49-F238E27FC236}">
                <a16:creationId xmlns:a16="http://schemas.microsoft.com/office/drawing/2014/main" id="{EBA279B8-6CA7-1AD7-8FFF-5062A0537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ED1B0BC-62F4-A956-E47A-92980F5936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7473" y="6439382"/>
            <a:ext cx="1969070" cy="19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B7E83-3E3D-69A4-1647-45556F46E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0447"/>
            <a:ext cx="6918542" cy="1983582"/>
          </a:xfrm>
        </p:spPr>
        <p:txBody>
          <a:bodyPr lIns="0" rIns="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Only small titles</a:t>
            </a:r>
          </a:p>
        </p:txBody>
      </p:sp>
    </p:spTree>
    <p:extLst>
      <p:ext uri="{BB962C8B-B14F-4D97-AF65-F5344CB8AC3E}">
        <p14:creationId xmlns:p14="http://schemas.microsoft.com/office/powerpoint/2010/main" val="57822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>
          <p15:clr>
            <a:srgbClr val="FBAE40"/>
          </p15:clr>
        </p15:guide>
        <p15:guide id="8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- small 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CC3A67-F190-6E3E-CC0F-963931A32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33DDE1C-E507-BBDB-4CA5-C4631BD47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7473" y="6439897"/>
            <a:ext cx="1969070" cy="196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90F28E-5B51-AA1C-EB60-0C060FAEA2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0447"/>
            <a:ext cx="6918542" cy="1983582"/>
          </a:xfrm>
        </p:spPr>
        <p:txBody>
          <a:bodyPr lIns="0" rIns="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Only small titles</a:t>
            </a:r>
          </a:p>
        </p:txBody>
      </p:sp>
    </p:spTree>
    <p:extLst>
      <p:ext uri="{BB962C8B-B14F-4D97-AF65-F5344CB8AC3E}">
        <p14:creationId xmlns:p14="http://schemas.microsoft.com/office/powerpoint/2010/main" val="267218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>
          <p15:clr>
            <a:srgbClr val="FBAE40"/>
          </p15:clr>
        </p15:guide>
        <p15:guide id="8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8A0A-ECE9-8946-A565-E7E1AD7F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8ECD90-9CB7-954B-A2DA-06F494E8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2" y="778189"/>
            <a:ext cx="10515600" cy="365125"/>
          </a:xfrm>
        </p:spPr>
        <p:txBody>
          <a:bodyPr lIns="0" rIns="9000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34D629-58A1-FA40-AEC4-4008B996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1903805"/>
            <a:ext cx="5233509" cy="4441434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A79F62-304E-2A45-95B1-299BF4D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8D85DB9-29C1-7048-972C-FB5B819AB14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292916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D96C9A-9EE0-9263-97BE-1DE8B3D7F8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08F16AAF-04A8-E439-58DA-0AB2480E1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CHAPTER - small 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CB39-BA39-0149-B5BC-166ABD1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882384"/>
            <a:ext cx="4431843" cy="2387600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9D143-814B-554B-8915-CE928F0AB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62059"/>
            <a:ext cx="4431843" cy="165576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500" b="0" i="0">
                <a:solidFill>
                  <a:schemeClr val="accent3"/>
                </a:solidFill>
                <a:latin typeface="Nunito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51C07A2-624C-E36A-6C65-F7B609479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A3FE3DB-30B7-F5D3-23E9-50451A87A9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>
          <p15:clr>
            <a:srgbClr val="FBAE40"/>
          </p15:clr>
        </p15:guide>
        <p15:guide id="8" orient="horz" pos="68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8A0A-ECE9-8946-A565-E7E1AD7F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A79F62-304E-2A45-95B1-299BF4D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" name="Imagem 2" descr="Uma imagem com logótipo, Gráficos, símbolo, Tipo de letra&#10;&#10;Descrição gerada automaticamente">
            <a:extLst>
              <a:ext uri="{FF2B5EF4-FFF2-40B4-BE49-F238E27FC236}">
                <a16:creationId xmlns:a16="http://schemas.microsoft.com/office/drawing/2014/main" id="{BA4DDF1F-1105-1751-F290-B65D7BC538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C72BC9F-DA89-6A9C-7A9A-895C65856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7473" y="6439897"/>
            <a:ext cx="1969070" cy="196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407FC-0769-33EA-4909-7FE26220C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0447"/>
            <a:ext cx="6918542" cy="1983582"/>
          </a:xfrm>
        </p:spPr>
        <p:txBody>
          <a:bodyPr lIns="0" rIns="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Only small titles</a:t>
            </a:r>
          </a:p>
        </p:txBody>
      </p:sp>
    </p:spTree>
    <p:extLst>
      <p:ext uri="{BB962C8B-B14F-4D97-AF65-F5344CB8AC3E}">
        <p14:creationId xmlns:p14="http://schemas.microsoft.com/office/powerpoint/2010/main" val="310300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D456786-B52F-1546-931E-FAE345EFF15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 flipH="1">
            <a:off x="6468041" y="0"/>
            <a:ext cx="5772150" cy="6858000"/>
          </a:xfrm>
          <a:prstGeom prst="flowChartDelay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35C333-1DCB-9E41-AD55-02B46A78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DC64C9-CD9C-B64A-92EA-F80694E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/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9" name="Picture 1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91E253D-3867-154B-A5E2-25DC2D2FF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428" y="6090815"/>
            <a:ext cx="361634" cy="508848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055530C-249D-A811-4D78-5F8537DDA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BADC84-24EF-5DBC-71E9-BA9AEC5E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1" y="1173931"/>
            <a:ext cx="5758595" cy="365125"/>
          </a:xfrm>
        </p:spPr>
        <p:txBody>
          <a:bodyPr lIns="0" rIns="9000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04E545-1855-A721-3AD3-EF9567C0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2470067"/>
            <a:ext cx="5233509" cy="3609743"/>
          </a:xfrm>
        </p:spPr>
        <p:txBody>
          <a:bodyPr lIns="0" rIns="0"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3EB994-69D4-4AA3-D34C-838EC198F31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688658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24A362-476E-D88D-2183-71391A80E4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0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10" userDrawn="1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pos="3636">
          <p15:clr>
            <a:srgbClr val="FBAE40"/>
          </p15:clr>
        </p15:guide>
        <p15:guide id="9" pos="4044">
          <p15:clr>
            <a:srgbClr val="FBAE40"/>
          </p15:clr>
        </p15:guide>
        <p15:guide id="10" orient="horz" pos="38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8A0A-ECE9-8946-A565-E7E1AD7F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4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34D629-58A1-FA40-AEC4-4008B996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6" y="2496503"/>
            <a:ext cx="5233509" cy="1362978"/>
          </a:xfrm>
        </p:spPr>
        <p:txBody>
          <a:bodyPr wrap="square" lIns="0" rIns="0"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A79F62-304E-2A45-95B1-299BF4D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460" y="512763"/>
            <a:ext cx="557975" cy="365125"/>
          </a:xfrm>
        </p:spPr>
        <p:txBody>
          <a:bodyPr/>
          <a:lstStyle>
            <a:lvl1pPr algn="ctr">
              <a:defRPr/>
            </a:lvl1pPr>
          </a:lstStyle>
          <a:p>
            <a:fld id="{289EFC57-DDF7-3540-B39C-1F6C6658FAE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C0F83B-1529-8C4A-830D-8FA02C0A305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3517" y="4029487"/>
            <a:ext cx="3020956" cy="2063337"/>
          </a:xfrm>
        </p:spPr>
        <p:txBody>
          <a:bodyPr wrap="square" lIns="0" rIns="0">
            <a:no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>
              <a:defRPr sz="1600"/>
            </a:lvl2pPr>
            <a:lvl3pPr>
              <a:defRPr sz="1200"/>
            </a:lvl3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9FB458F6-7FDF-A360-7A33-DB2226A4C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9B91A6-C130-D723-5B8E-7A976BBB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2" y="1173931"/>
            <a:ext cx="5528448" cy="365125"/>
          </a:xfrm>
        </p:spPr>
        <p:txBody>
          <a:bodyPr lIns="0" rIns="9000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DDE417-6A59-1785-11D1-AAB22B461F2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63389" y="1688658"/>
            <a:ext cx="4456895" cy="461287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000" b="1" i="0">
                <a:solidFill>
                  <a:schemeClr val="accent3"/>
                </a:solidFill>
                <a:latin typeface="Nunito Sa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FC587B-200C-CF0E-A17A-F97E53B990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C9794-8175-9F4E-939A-EEB0FFC0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AF5F0-4BEE-7144-BC06-9AFE9EC08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BE62-AD2E-0241-86ED-8DEBD48AB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F4AC-3B06-2F44-819D-66D9EEAD78E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4F9B-4C3C-874C-B382-5249335D6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A300E-7805-FE4B-9AB7-32E466B6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FC57-DDF7-3540-B39C-1F6C6658FA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  <p:sldLayoutId id="2147483684" r:id="rId4"/>
    <p:sldLayoutId id="2147483661" r:id="rId5"/>
    <p:sldLayoutId id="2147483664" r:id="rId6"/>
    <p:sldLayoutId id="2147483683" r:id="rId7"/>
    <p:sldLayoutId id="2147483669" r:id="rId8"/>
    <p:sldLayoutId id="2147483678" r:id="rId9"/>
    <p:sldLayoutId id="2147483663" r:id="rId10"/>
    <p:sldLayoutId id="2147483679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905E8D-1FCC-7EF8-1E73-347BE2BD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67" y="1388"/>
            <a:ext cx="12187066" cy="68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092D2A66-A863-114F-A6DD-13024E2DB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09" r="18794" b="21909"/>
          <a:stretch/>
        </p:blipFill>
        <p:spPr>
          <a:xfrm>
            <a:off x="5583673" y="0"/>
            <a:ext cx="6608327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9B23D3-605E-0E44-BC19-EA65192914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56" r="3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11C0BA68-A0B2-2774-92F3-76248D37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E9D7B711-411F-8ACC-8889-2781FBBB98E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3E2EF87-EC36-BA61-2494-4CD8AA0B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7AC88ACF-46CA-8E76-4DF8-9D8591A2A0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D6A88967-E910-A256-92EB-F2115AE5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EECB2D29-4318-5286-1DE4-83547E9BD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56" r="22734" b="27556"/>
          <a:stretch/>
        </p:blipFill>
        <p:spPr>
          <a:xfrm>
            <a:off x="4322321" y="0"/>
            <a:ext cx="7869679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9B23D3-605E-0E44-BC19-EA65192914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56" r="3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arcador de Posição de Conteúdo 10">
            <a:extLst>
              <a:ext uri="{FF2B5EF4-FFF2-40B4-BE49-F238E27FC236}">
                <a16:creationId xmlns:a16="http://schemas.microsoft.com/office/drawing/2014/main" id="{11C0BA68-A0B2-2774-92F3-76248D37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  <a:endParaRPr lang="pt-PT" dirty="0"/>
          </a:p>
          <a:p>
            <a:endParaRPr lang="pt-PT" dirty="0"/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E9D7B711-411F-8ACC-8889-2781FBBB98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3517" y="4862925"/>
            <a:ext cx="3020956" cy="1031669"/>
          </a:xfrm>
        </p:spPr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3E2EF87-EC36-BA61-2494-4CD8AA0B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7AC88ACF-46CA-8E76-4DF8-9D8591A2A0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69C2B6A8-8B7C-51F5-8EAD-572ABB18AA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4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person&#10;&#10;Description automatically generated">
            <a:extLst>
              <a:ext uri="{FF2B5EF4-FFF2-40B4-BE49-F238E27FC236}">
                <a16:creationId xmlns:a16="http://schemas.microsoft.com/office/drawing/2014/main" id="{02A8F23E-01B0-A14D-B40B-C91CB590A1E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/>
          <a:srcRect l="26328" r="26328"/>
          <a:stretch/>
        </p:blipFill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A876EB3-F3DB-AFA9-BA77-F29BF2B4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554524D2-5E12-67D5-0677-3CC9C67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  <a:endParaRPr lang="pt-PT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0A1B9F72-BACA-0700-01ED-960D279B5F9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  <p:pic>
        <p:nvPicPr>
          <p:cNvPr id="12" name="Imagem 11" descr="Uma imagem com logótipo, Gráficos, símbolo, Tipo de letra&#10;&#10;Descrição gerada automaticamente">
            <a:extLst>
              <a:ext uri="{FF2B5EF4-FFF2-40B4-BE49-F238E27FC236}">
                <a16:creationId xmlns:a16="http://schemas.microsoft.com/office/drawing/2014/main" id="{3197839B-AA32-49CD-7046-C09C6BFB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27F90-0B19-6913-3972-2ED1057A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221F20-4E9B-467F-412C-B2A6A14F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  <a:endParaRPr lang="pt-PT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F7B5A0D-0CB6-3561-6946-0EC1A78F9E3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DE9F9959-3FD6-2969-A6E9-6C1838FFBF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0599" b="20599"/>
          <a:stretch/>
        </p:blipFill>
        <p:spPr>
          <a:xfrm>
            <a:off x="6419849" y="1192428"/>
            <a:ext cx="5230800" cy="4613646"/>
          </a:xfrm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5736562-ED19-C39E-C705-25C15B729B9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98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1D79D684-36F1-AEB1-BEAC-7DAAEDB94D8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C75F6C-24FD-BD5B-6C32-024D05F3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62BE5CA-4027-C51F-0933-B4E8F2A9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  <a:endParaRPr lang="pt-PT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613E6B0-547F-F3CA-B750-F01FB8A332A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179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B3E3D4-2165-CA4E-BDCE-A787CE1F2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Obrigado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7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4C0B74D-B02F-3FFC-C5C5-D64915EBE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078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315407-F0E7-FAEE-BC85-F5FAA9F33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221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A511A1-C1D5-794B-A760-B5FDECF67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rIns="0"/>
          <a:lstStyle/>
          <a:p>
            <a:r>
              <a:rPr lang="en-US" dirty="0">
                <a:solidFill>
                  <a:schemeClr val="tx1"/>
                </a:solidFill>
              </a:rPr>
              <a:t>Interventional endoscopy in IBD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B3E0B57-02F6-AC45-B16A-8E2CD8F42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rIns="0"/>
          <a:lstStyle/>
          <a:p>
            <a:r>
              <a:rPr lang="en-US" dirty="0">
                <a:solidFill>
                  <a:schemeClr val="accent6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1059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207-94F4-3B40-AF1F-311A36A05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478623"/>
            <a:ext cx="4431843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2024, is </a:t>
            </a:r>
            <a:r>
              <a:rPr lang="en-US" dirty="0" err="1">
                <a:solidFill>
                  <a:schemeClr val="tx1"/>
                </a:solidFill>
              </a:rPr>
              <a:t>ileocolonoscopy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still mandatory for diagnosis?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8FE99-A325-F44B-99B7-078351011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079875"/>
            <a:ext cx="4431843" cy="1655762"/>
          </a:xfrm>
        </p:spPr>
        <p:txBody>
          <a:bodyPr lIns="0" rIns="0"/>
          <a:lstStyle/>
          <a:p>
            <a:r>
              <a:rPr lang="en-US" dirty="0">
                <a:solidFill>
                  <a:schemeClr val="accent3"/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1110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207-94F4-3B40-AF1F-311A36A05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392527"/>
            <a:ext cx="4431843" cy="2387600"/>
          </a:xfrm>
        </p:spPr>
        <p:txBody>
          <a:bodyPr>
            <a:normAutofit/>
          </a:bodyPr>
          <a:lstStyle/>
          <a:p>
            <a:r>
              <a:rPr lang="en-US" dirty="0"/>
              <a:t>What about upper endoscopy?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8FE99-A325-F44B-99B7-078351011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872202"/>
            <a:ext cx="4431843" cy="1655762"/>
          </a:xfrm>
        </p:spPr>
        <p:txBody>
          <a:bodyPr lIns="0" rIns="0"/>
          <a:lstStyle/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748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B3E3D4-2165-CA4E-BDCE-A787CE1F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Agradecimentos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F17D4-CD96-8B4F-ACE8-BC1C13AD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unito Sans SemiBold" pitchFamily="2" charset="77"/>
              </a:rPr>
              <a:t>Cras </a:t>
            </a:r>
            <a:r>
              <a:rPr lang="en-US" dirty="0" err="1">
                <a:latin typeface="Nunito Sans SemiBold" pitchFamily="2" charset="77"/>
              </a:rPr>
              <a:t>ornare</a:t>
            </a:r>
            <a:r>
              <a:rPr lang="en-US" dirty="0">
                <a:latin typeface="Nunito Sans SemiBold" pitchFamily="2" charset="77"/>
              </a:rPr>
              <a:t> mi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,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rhoncus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lacus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finibus</a:t>
            </a:r>
            <a:r>
              <a:rPr lang="en-US" dirty="0">
                <a:latin typeface="Nunito Sans SemiBold" pitchFamily="2" charset="77"/>
              </a:rPr>
              <a:t> non. Nam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diam vel </a:t>
            </a:r>
            <a:r>
              <a:rPr lang="en-US" dirty="0" err="1">
                <a:latin typeface="Nunito Sans SemiBold" pitchFamily="2" charset="77"/>
              </a:rPr>
              <a:t>tellus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interdum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rutrum</a:t>
            </a:r>
            <a:r>
              <a:rPr lang="en-US" dirty="0">
                <a:latin typeface="Nunito Sans SemiBold" pitchFamily="2" charset="77"/>
              </a:rPr>
              <a:t>. Nunc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erat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sollicitudin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molestie</a:t>
            </a:r>
            <a:r>
              <a:rPr lang="en-US" dirty="0">
                <a:latin typeface="Nunito Sans SemiBold" pitchFamily="2" charset="77"/>
              </a:rPr>
              <a:t> nisi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egestas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Nullam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efficitur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augue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Quisque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eget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placerat</a:t>
            </a:r>
            <a:r>
              <a:rPr lang="en-US" dirty="0">
                <a:latin typeface="Nunito Sans SemiBold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/>
              <a:t>Leo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8AC7E6-4DFF-8F48-A844-74CBB5E2290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Universidade</a:t>
            </a:r>
            <a:r>
              <a:rPr lang="en-US" dirty="0"/>
              <a:t> do Porto</a:t>
            </a:r>
          </a:p>
        </p:txBody>
      </p:sp>
    </p:spTree>
    <p:extLst>
      <p:ext uri="{BB962C8B-B14F-4D97-AF65-F5344CB8AC3E}">
        <p14:creationId xmlns:p14="http://schemas.microsoft.com/office/powerpoint/2010/main" val="4614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7C9F4C9C-E150-9D49-F8DC-2D08CE7B559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Nunito Sans SemiBold" pitchFamily="2" charset="77"/>
              </a:rPr>
              <a:t>Cras </a:t>
            </a:r>
            <a:r>
              <a:rPr lang="en-US" dirty="0" err="1">
                <a:latin typeface="Nunito Sans SemiBold" pitchFamily="2" charset="77"/>
              </a:rPr>
              <a:t>ornare</a:t>
            </a:r>
            <a:r>
              <a:rPr lang="en-US" dirty="0">
                <a:latin typeface="Nunito Sans SemiBold" pitchFamily="2" charset="77"/>
              </a:rPr>
              <a:t> mi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,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rhoncus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lacus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finibus</a:t>
            </a:r>
            <a:r>
              <a:rPr lang="en-US" dirty="0">
                <a:latin typeface="Nunito Sans SemiBold" pitchFamily="2" charset="77"/>
              </a:rPr>
              <a:t> non. Nam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diam vel </a:t>
            </a:r>
            <a:r>
              <a:rPr lang="en-US" dirty="0" err="1">
                <a:latin typeface="Nunito Sans SemiBold" pitchFamily="2" charset="77"/>
              </a:rPr>
              <a:t>tellus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interdum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rutrum</a:t>
            </a:r>
            <a:r>
              <a:rPr lang="en-US" dirty="0">
                <a:latin typeface="Nunito Sans SemiBold" pitchFamily="2" charset="77"/>
              </a:rPr>
              <a:t>. Nunc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erat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sollicitudin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molestie</a:t>
            </a:r>
            <a:r>
              <a:rPr lang="en-US" dirty="0">
                <a:latin typeface="Nunito Sans SemiBold" pitchFamily="2" charset="77"/>
              </a:rPr>
              <a:t> nisi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egestas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Nullam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efficitur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augue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Quisque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eget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placerat</a:t>
            </a:r>
            <a:r>
              <a:rPr lang="en-US" dirty="0">
                <a:latin typeface="Nunito Sans SemiBold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41F021A-F025-D73B-CDF0-A1A2F33A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98DB167D-087E-F2DD-72A6-742607A0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Nunito Sans SemiBold" pitchFamily="2" charset="77"/>
              </a:rPr>
              <a:t>Cras </a:t>
            </a:r>
            <a:r>
              <a:rPr lang="en-US" dirty="0" err="1">
                <a:latin typeface="Nunito Sans SemiBold" pitchFamily="2" charset="77"/>
              </a:rPr>
              <a:t>ornare</a:t>
            </a:r>
            <a:r>
              <a:rPr lang="en-US" dirty="0">
                <a:latin typeface="Nunito Sans SemiBold" pitchFamily="2" charset="77"/>
              </a:rPr>
              <a:t> mi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,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rhoncus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lacus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finibus</a:t>
            </a:r>
            <a:r>
              <a:rPr lang="en-US" dirty="0">
                <a:latin typeface="Nunito Sans SemiBold" pitchFamily="2" charset="77"/>
              </a:rPr>
              <a:t> non. Nam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diam vel </a:t>
            </a:r>
            <a:r>
              <a:rPr lang="en-US" dirty="0" err="1">
                <a:latin typeface="Nunito Sans SemiBold" pitchFamily="2" charset="77"/>
              </a:rPr>
              <a:t>tellus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interdum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rutrum</a:t>
            </a:r>
            <a:r>
              <a:rPr lang="en-US" dirty="0">
                <a:latin typeface="Nunito Sans SemiBold" pitchFamily="2" charset="77"/>
              </a:rPr>
              <a:t>. Nunc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erat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sollicitudin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molestie</a:t>
            </a:r>
            <a:r>
              <a:rPr lang="en-US" dirty="0">
                <a:latin typeface="Nunito Sans SemiBold" pitchFamily="2" charset="77"/>
              </a:rPr>
              <a:t> nisi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, </a:t>
            </a:r>
            <a:r>
              <a:rPr lang="en-US" dirty="0" err="1">
                <a:latin typeface="Nunito Sans SemiBold" pitchFamily="2" charset="77"/>
              </a:rPr>
              <a:t>egestas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orci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Nullam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nunc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iaculis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efficitur</a:t>
            </a:r>
            <a:r>
              <a:rPr lang="en-US" dirty="0">
                <a:latin typeface="Nunito Sans SemiBold" pitchFamily="2" charset="77"/>
              </a:rPr>
              <a:t> sit </a:t>
            </a:r>
            <a:r>
              <a:rPr lang="en-US" dirty="0" err="1">
                <a:latin typeface="Nunito Sans SemiBold" pitchFamily="2" charset="77"/>
              </a:rPr>
              <a:t>amet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eu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augue</a:t>
            </a:r>
            <a:r>
              <a:rPr lang="en-US" dirty="0">
                <a:latin typeface="Nunito Sans SemiBold" pitchFamily="2" charset="77"/>
              </a:rPr>
              <a:t>. </a:t>
            </a:r>
            <a:r>
              <a:rPr lang="en-US" dirty="0" err="1">
                <a:latin typeface="Nunito Sans SemiBold" pitchFamily="2" charset="77"/>
              </a:rPr>
              <a:t>Quisque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eget</a:t>
            </a:r>
            <a:r>
              <a:rPr lang="en-US" dirty="0">
                <a:latin typeface="Nunito Sans SemiBold" pitchFamily="2" charset="77"/>
              </a:rPr>
              <a:t> </a:t>
            </a:r>
            <a:r>
              <a:rPr lang="en-US" dirty="0" err="1">
                <a:latin typeface="Nunito Sans SemiBold" pitchFamily="2" charset="77"/>
              </a:rPr>
              <a:t>placerat</a:t>
            </a:r>
            <a:r>
              <a:rPr lang="en-US" dirty="0">
                <a:latin typeface="Nunito Sans SemiBold" pitchFamily="2" charset="77"/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at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vitae.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magna vel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fermentum </a:t>
            </a:r>
            <a:r>
              <a:rPr lang="en-US" dirty="0" err="1"/>
              <a:t>luctus</a:t>
            </a:r>
            <a:r>
              <a:rPr lang="en-US" dirty="0"/>
              <a:t> auctor.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in </a:t>
            </a:r>
            <a:r>
              <a:rPr lang="en-US" dirty="0" err="1"/>
              <a:t>euismod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7B187C9C-A756-1AD1-CA49-320EC70632A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483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092D2A66-A863-114F-A6DD-13024E2DB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66"/>
          <a:stretch/>
        </p:blipFill>
        <p:spPr>
          <a:xfrm>
            <a:off x="3019515" y="0"/>
            <a:ext cx="9172485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9B23D3-605E-0E44-BC19-EA65192914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04" r="10304"/>
          <a:stretch/>
        </p:blipFill>
        <p:spPr>
          <a:xfrm>
            <a:off x="-1" y="0"/>
            <a:ext cx="9670473" cy="6858000"/>
          </a:xfrm>
          <a:prstGeom prst="rect">
            <a:avLst/>
          </a:prstGeom>
        </p:spPr>
      </p:pic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89DB4635-C2EA-2DC2-B64B-50DD7B07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17" y="2496503"/>
            <a:ext cx="4466768" cy="1362978"/>
          </a:xfrm>
        </p:spPr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12" name="Marcador de Posição de Conteúdo 11">
            <a:extLst>
              <a:ext uri="{FF2B5EF4-FFF2-40B4-BE49-F238E27FC236}">
                <a16:creationId xmlns:a16="http://schemas.microsoft.com/office/drawing/2014/main" id="{092FF459-426E-98BB-A80E-A7481474F4B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. Morbi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ipsum,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ante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Nam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dictum.</a:t>
            </a:r>
          </a:p>
          <a:p>
            <a:endParaRPr lang="pt-PT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8288E46-DE37-DE41-93B9-DD5C7E9F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525F74DC-FF07-1AC3-923B-D1BC4730A72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endParaRPr lang="pt-PT" dirty="0"/>
          </a:p>
        </p:txBody>
      </p:sp>
      <p:pic>
        <p:nvPicPr>
          <p:cNvPr id="6" name="Imagem 5" descr="Uma imagem com logótipo, Gráficos, símbolo, Tipo de letra&#10;&#10;Descrição gerada automaticamente">
            <a:extLst>
              <a:ext uri="{FF2B5EF4-FFF2-40B4-BE49-F238E27FC236}">
                <a16:creationId xmlns:a16="http://schemas.microsoft.com/office/drawing/2014/main" id="{A0CB27F1-DC45-858B-143A-1E817A1E6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981" y="6240841"/>
            <a:ext cx="397081" cy="397081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7C681BD8-5203-9A8D-B922-18A4B1DCCB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7470" y="6439382"/>
            <a:ext cx="1969077" cy="1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UNIÃO GERLA GEDII 2024">
      <a:dk1>
        <a:srgbClr val="6F28A9"/>
      </a:dk1>
      <a:lt1>
        <a:srgbClr val="FFFFFF"/>
      </a:lt1>
      <a:dk2>
        <a:srgbClr val="000000"/>
      </a:dk2>
      <a:lt2>
        <a:srgbClr val="FFFFFF"/>
      </a:lt2>
      <a:accent1>
        <a:srgbClr val="6F28A9"/>
      </a:accent1>
      <a:accent2>
        <a:srgbClr val="F6C83C"/>
      </a:accent2>
      <a:accent3>
        <a:srgbClr val="FD653C"/>
      </a:accent3>
      <a:accent4>
        <a:srgbClr val="C72749"/>
      </a:accent4>
      <a:accent5>
        <a:srgbClr val="F98FCB"/>
      </a:accent5>
      <a:accent6>
        <a:srgbClr val="FD653C"/>
      </a:accent6>
      <a:hlink>
        <a:srgbClr val="6F28A9"/>
      </a:hlink>
      <a:folHlink>
        <a:srgbClr val="FD653C"/>
      </a:folHlink>
    </a:clrScheme>
    <a:fontScheme name="Nunito Sans">
      <a:majorFont>
        <a:latin typeface="Nunito Sans SemiBold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904</Words>
  <Application>Microsoft Office PowerPoint</Application>
  <PresentationFormat>Ecrã Panorâmico</PresentationFormat>
  <Paragraphs>52</Paragraphs>
  <Slides>15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Nunito Sans</vt:lpstr>
      <vt:lpstr>Arial</vt:lpstr>
      <vt:lpstr>Nunito Sans SemiBold</vt:lpstr>
      <vt:lpstr>Nunito Sans ExtraLight</vt:lpstr>
      <vt:lpstr>Calibri</vt:lpstr>
      <vt:lpstr>Office Theme</vt:lpstr>
      <vt:lpstr>Apresentação do PowerPoint</vt:lpstr>
      <vt:lpstr>Small Title</vt:lpstr>
      <vt:lpstr>Small Title</vt:lpstr>
      <vt:lpstr>Interventional endoscopy in IBD</vt:lpstr>
      <vt:lpstr>In 2024, is ileocolonoscopy  still mandatory for diagnosis?</vt:lpstr>
      <vt:lpstr>What about upper endoscopy?</vt:lpstr>
      <vt:lpstr>Agradecimentos</vt:lpstr>
      <vt:lpstr>Title name</vt:lpstr>
      <vt:lpstr>Title name</vt:lpstr>
      <vt:lpstr>Title name</vt:lpstr>
      <vt:lpstr>Title name</vt:lpstr>
      <vt:lpstr>Title name</vt:lpstr>
      <vt:lpstr>Title name</vt:lpstr>
      <vt:lpstr>Title name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miguel cardeiro</dc:creator>
  <cp:lastModifiedBy>Ana Araújo</cp:lastModifiedBy>
  <cp:revision>32</cp:revision>
  <dcterms:created xsi:type="dcterms:W3CDTF">2023-03-02T14:50:40Z</dcterms:created>
  <dcterms:modified xsi:type="dcterms:W3CDTF">2024-02-23T15:48:24Z</dcterms:modified>
</cp:coreProperties>
</file>