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3" r:id="rId8"/>
    <p:sldId id="264" r:id="rId9"/>
    <p:sldId id="266" r:id="rId10"/>
    <p:sldId id="269" r:id="rId11"/>
    <p:sldId id="270" r:id="rId12"/>
    <p:sldId id="272" r:id="rId13"/>
    <p:sldId id="273" r:id="rId14"/>
  </p:sldIdLst>
  <p:sldSz cx="12192000" cy="6858000"/>
  <p:notesSz cx="6858000" cy="9144000"/>
  <p:embeddedFontLst>
    <p:embeddedFont>
      <p:font typeface="Nunito Sans" pitchFamily="2" charset="0"/>
      <p:regular r:id="rId16"/>
      <p:bold r:id="rId17"/>
      <p:italic r:id="rId18"/>
      <p:boldItalic r:id="rId19"/>
    </p:embeddedFont>
    <p:embeddedFont>
      <p:font typeface="Nunito Sans ExtraLight" pitchFamily="2" charset="0"/>
      <p:regular r:id="rId20"/>
      <p:bold r:id="rId21"/>
      <p:italic r:id="rId22"/>
      <p:boldItalic r:id="rId23"/>
    </p:embeddedFont>
    <p:embeddedFont>
      <p:font typeface="Nunito Sans SemiBold"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fREIK2/7CB+NjVBqtCKeKjlQ6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1152" y="306"/>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b0a06c4d4d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b0a06c4d4d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3b0a06c4d4d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b0a06c4d4d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3b0a06c4d4d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b0a06c4d4d_1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b0a06c4d4d_1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3b0a06c4d4d_1_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b0a06c4d4d_1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b0a06c4d4d_1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3b0a06c4d4d_1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b0a06c4d4d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b0a06c4d4d_1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3b0a06c4d4d_1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15"/>
        <p:cNvGrpSpPr/>
        <p:nvPr/>
      </p:nvGrpSpPr>
      <p:grpSpPr>
        <a:xfrm>
          <a:off x="0" y="0"/>
          <a:ext cx="0" cy="0"/>
          <a:chOff x="0" y="0"/>
          <a:chExt cx="0" cy="0"/>
        </a:xfrm>
      </p:grpSpPr>
      <p:sp>
        <p:nvSpPr>
          <p:cNvPr id="16" name="Google Shape;16;p16"/>
          <p:cNvSpPr txBox="1">
            <a:spLocks noGrp="1"/>
          </p:cNvSpPr>
          <p:nvPr>
            <p:ph type="ftr" idx="11"/>
          </p:nvPr>
        </p:nvSpPr>
        <p:spPr>
          <a:xfrm>
            <a:off x="4038600" y="6394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body" idx="1"/>
          </p:nvPr>
        </p:nvSpPr>
        <p:spPr>
          <a:xfrm>
            <a:off x="6419850" y="2448229"/>
            <a:ext cx="5218634" cy="3631581"/>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04800" algn="l">
              <a:lnSpc>
                <a:spcPct val="90000"/>
              </a:lnSpc>
              <a:spcBef>
                <a:spcPts val="500"/>
              </a:spcBef>
              <a:spcAft>
                <a:spcPts val="0"/>
              </a:spcAft>
              <a:buClr>
                <a:schemeClr val="lt1"/>
              </a:buClr>
              <a:buSzPts val="1200"/>
              <a:buChar char="•"/>
              <a:defRPr sz="1200">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lt1"/>
              </a:buClr>
              <a:buSzPts val="1800"/>
              <a:buChar char="•"/>
              <a:defRPr>
                <a:solidFill>
                  <a:schemeClr val="lt1"/>
                </a:solidFill>
              </a:defRPr>
            </a:lvl6pPr>
            <a:lvl7pPr marL="3200400" lvl="6" indent="-342900" algn="l">
              <a:lnSpc>
                <a:spcPct val="90000"/>
              </a:lnSpc>
              <a:spcBef>
                <a:spcPts val="500"/>
              </a:spcBef>
              <a:spcAft>
                <a:spcPts val="0"/>
              </a:spcAft>
              <a:buClr>
                <a:schemeClr val="lt1"/>
              </a:buClr>
              <a:buSzPts val="1800"/>
              <a:buChar char="•"/>
              <a:defRPr>
                <a:solidFill>
                  <a:schemeClr val="lt1"/>
                </a:solidFill>
              </a:defRPr>
            </a:lvl7pPr>
            <a:lvl8pPr marL="3657600" lvl="7" indent="-342900" algn="l">
              <a:lnSpc>
                <a:spcPct val="90000"/>
              </a:lnSpc>
              <a:spcBef>
                <a:spcPts val="500"/>
              </a:spcBef>
              <a:spcAft>
                <a:spcPts val="0"/>
              </a:spcAft>
              <a:buClr>
                <a:schemeClr val="lt1"/>
              </a:buClr>
              <a:buSzPts val="1800"/>
              <a:buChar char="•"/>
              <a:defRPr>
                <a:solidFill>
                  <a:schemeClr val="lt1"/>
                </a:solidFill>
              </a:defRPr>
            </a:lvl8pPr>
            <a:lvl9pPr marL="4114800" lvl="8" indent="-342900" algn="l">
              <a:lnSpc>
                <a:spcPct val="90000"/>
              </a:lnSpc>
              <a:spcBef>
                <a:spcPts val="500"/>
              </a:spcBef>
              <a:spcAft>
                <a:spcPts val="0"/>
              </a:spcAft>
              <a:buClr>
                <a:schemeClr val="lt1"/>
              </a:buClr>
              <a:buSzPts val="1800"/>
              <a:buChar char="•"/>
              <a:defRPr>
                <a:solidFill>
                  <a:schemeClr val="lt1"/>
                </a:solidFill>
              </a:defRPr>
            </a:lvl9pPr>
          </a:lstStyle>
          <a:p>
            <a:endParaRPr/>
          </a:p>
        </p:txBody>
      </p:sp>
      <p:sp>
        <p:nvSpPr>
          <p:cNvPr id="18" name="Google Shape;18;p16"/>
          <p:cNvSpPr txBox="1">
            <a:spLocks noGrp="1"/>
          </p:cNvSpPr>
          <p:nvPr>
            <p:ph type="title"/>
          </p:nvPr>
        </p:nvSpPr>
        <p:spPr>
          <a:xfrm>
            <a:off x="567552" y="1173931"/>
            <a:ext cx="7377040" cy="365125"/>
          </a:xfrm>
          <a:prstGeom prst="rect">
            <a:avLst/>
          </a:prstGeom>
          <a:noFill/>
          <a:ln>
            <a:noFill/>
          </a:ln>
        </p:spPr>
        <p:txBody>
          <a:bodyPr spcFirstLastPara="1" wrap="square" lIns="0" tIns="45700" rIns="90000" bIns="45700" anchor="ctr" anchorCtr="0">
            <a:noAutofit/>
          </a:bodyPr>
          <a:lstStyle>
            <a:lvl1pPr lvl="0" algn="l">
              <a:lnSpc>
                <a:spcPct val="90000"/>
              </a:lnSpc>
              <a:spcBef>
                <a:spcPts val="0"/>
              </a:spcBef>
              <a:spcAft>
                <a:spcPts val="0"/>
              </a:spcAft>
              <a:buClr>
                <a:schemeClr val="dk2"/>
              </a:buClr>
              <a:buSzPts val="3200"/>
              <a:buFont typeface="Nunito Sans SemiBold"/>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2"/>
          </p:nvPr>
        </p:nvSpPr>
        <p:spPr>
          <a:xfrm>
            <a:off x="553516" y="2470067"/>
            <a:ext cx="5233509" cy="3609743"/>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04800" algn="l">
              <a:lnSpc>
                <a:spcPct val="90000"/>
              </a:lnSpc>
              <a:spcBef>
                <a:spcPts val="500"/>
              </a:spcBef>
              <a:spcAft>
                <a:spcPts val="0"/>
              </a:spcAft>
              <a:buClr>
                <a:schemeClr val="lt1"/>
              </a:buClr>
              <a:buSzPts val="1200"/>
              <a:buChar char="•"/>
              <a:defRPr sz="1200">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lt1"/>
              </a:buClr>
              <a:buSzPts val="1800"/>
              <a:buChar char="•"/>
              <a:defRPr>
                <a:solidFill>
                  <a:schemeClr val="lt1"/>
                </a:solidFill>
              </a:defRPr>
            </a:lvl6pPr>
            <a:lvl7pPr marL="3200400" lvl="6" indent="-342900" algn="l">
              <a:lnSpc>
                <a:spcPct val="90000"/>
              </a:lnSpc>
              <a:spcBef>
                <a:spcPts val="500"/>
              </a:spcBef>
              <a:spcAft>
                <a:spcPts val="0"/>
              </a:spcAft>
              <a:buClr>
                <a:schemeClr val="lt1"/>
              </a:buClr>
              <a:buSzPts val="1800"/>
              <a:buChar char="•"/>
              <a:defRPr>
                <a:solidFill>
                  <a:schemeClr val="lt1"/>
                </a:solidFill>
              </a:defRPr>
            </a:lvl7pPr>
            <a:lvl8pPr marL="3657600" lvl="7" indent="-342900" algn="l">
              <a:lnSpc>
                <a:spcPct val="90000"/>
              </a:lnSpc>
              <a:spcBef>
                <a:spcPts val="500"/>
              </a:spcBef>
              <a:spcAft>
                <a:spcPts val="0"/>
              </a:spcAft>
              <a:buClr>
                <a:schemeClr val="lt1"/>
              </a:buClr>
              <a:buSzPts val="1800"/>
              <a:buChar char="•"/>
              <a:defRPr>
                <a:solidFill>
                  <a:schemeClr val="lt1"/>
                </a:solidFill>
              </a:defRPr>
            </a:lvl8pPr>
            <a:lvl9pPr marL="4114800" lvl="8" indent="-342900" algn="l">
              <a:lnSpc>
                <a:spcPct val="90000"/>
              </a:lnSpc>
              <a:spcBef>
                <a:spcPts val="500"/>
              </a:spcBef>
              <a:spcAft>
                <a:spcPts val="0"/>
              </a:spcAft>
              <a:buClr>
                <a:schemeClr val="lt1"/>
              </a:buClr>
              <a:buSzPts val="1800"/>
              <a:buChar char="•"/>
              <a:defRPr>
                <a:solidFill>
                  <a:schemeClr val="lt1"/>
                </a:solidFill>
              </a:defRPr>
            </a:lvl9pPr>
          </a:lstStyle>
          <a:p>
            <a:endParaRPr/>
          </a:p>
        </p:txBody>
      </p:sp>
      <p:sp>
        <p:nvSpPr>
          <p:cNvPr id="20" name="Google Shape;20;p16"/>
          <p:cNvSpPr txBox="1">
            <a:spLocks noGrp="1"/>
          </p:cNvSpPr>
          <p:nvPr>
            <p:ph type="subTitle" idx="3"/>
          </p:nvPr>
        </p:nvSpPr>
        <p:spPr>
          <a:xfrm>
            <a:off x="563389" y="1688658"/>
            <a:ext cx="4456895" cy="461287"/>
          </a:xfrm>
          <a:prstGeom prst="rect">
            <a:avLst/>
          </a:prstGeom>
          <a:noFill/>
          <a:ln>
            <a:noFill/>
          </a:ln>
        </p:spPr>
        <p:txBody>
          <a:bodyPr spcFirstLastPara="1" wrap="square" lIns="0" tIns="45700" rIns="90000" bIns="45700" anchor="t" anchorCtr="0">
            <a:noAutofit/>
          </a:bodyPr>
          <a:lstStyle>
            <a:lvl1pPr lvl="0" algn="l">
              <a:lnSpc>
                <a:spcPct val="90000"/>
              </a:lnSpc>
              <a:spcBef>
                <a:spcPts val="1000"/>
              </a:spcBef>
              <a:spcAft>
                <a:spcPts val="0"/>
              </a:spcAft>
              <a:buClr>
                <a:schemeClr val="accent3"/>
              </a:buClr>
              <a:buSzPts val="2000"/>
              <a:buNone/>
              <a:defRPr sz="2000" b="1" i="0">
                <a:solidFill>
                  <a:schemeClr val="accent3"/>
                </a:solidFill>
                <a:latin typeface="Nunito Sans SemiBold"/>
                <a:ea typeface="Nunito Sans SemiBold"/>
                <a:cs typeface="Nunito Sans SemiBold"/>
                <a:sym typeface="Nunito Sans SemiBold"/>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6"/>
          <p:cNvSpPr txBox="1">
            <a:spLocks noGrp="1"/>
          </p:cNvSpPr>
          <p:nvPr>
            <p:ph type="sldNum" idx="12"/>
          </p:nvPr>
        </p:nvSpPr>
        <p:spPr>
          <a:xfrm>
            <a:off x="11046650" y="6272195"/>
            <a:ext cx="55797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1pPr>
            <a:lvl2pPr marL="0" lvl="1"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2pPr>
            <a:lvl3pPr marL="0" lvl="2"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3pPr>
            <a:lvl4pPr marL="0" lvl="3"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4pPr>
            <a:lvl5pPr marL="0" lvl="4"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5pPr>
            <a:lvl6pPr marL="0" lvl="5"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6pPr>
            <a:lvl7pPr marL="0" lvl="6"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7pPr>
            <a:lvl8pPr marL="0" lvl="7"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8pPr>
            <a:lvl9pPr marL="0" lvl="8"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9pPr>
          </a:lstStyle>
          <a:p>
            <a:pPr marL="0" lvl="0" indent="0" algn="ctr" rtl="0">
              <a:spcBef>
                <a:spcPts val="0"/>
              </a:spcBef>
              <a:spcAft>
                <a:spcPts val="0"/>
              </a:spcAft>
              <a:buNone/>
            </a:pPr>
            <a:fld id="{00000000-1234-1234-1234-123412341234}" type="slidenum">
              <a:rPr lang="en-US"/>
              <a:t>‹nº›</a:t>
            </a:fld>
            <a:endParaRPr/>
          </a:p>
        </p:txBody>
      </p:sp>
      <p:pic>
        <p:nvPicPr>
          <p:cNvPr id="22" name="Google Shape;22;p16" title="LOGO_GEDII.png"/>
          <p:cNvPicPr preferRelativeResize="0"/>
          <p:nvPr/>
        </p:nvPicPr>
        <p:blipFill>
          <a:blip r:embed="rId2">
            <a:alphaModFix/>
          </a:blip>
          <a:stretch>
            <a:fillRect/>
          </a:stretch>
        </p:blipFill>
        <p:spPr>
          <a:xfrm>
            <a:off x="11386504" y="343520"/>
            <a:ext cx="509275" cy="508250"/>
          </a:xfrm>
          <a:prstGeom prst="rect">
            <a:avLst/>
          </a:prstGeom>
          <a:noFill/>
          <a:ln>
            <a:noFill/>
          </a:ln>
        </p:spPr>
      </p:pic>
      <p:pic>
        <p:nvPicPr>
          <p:cNvPr id="23" name="Google Shape;23;p16" title="REUNIAO_GEDII_2026_WHITE.png"/>
          <p:cNvPicPr preferRelativeResize="0"/>
          <p:nvPr/>
        </p:nvPicPr>
        <p:blipFill rotWithShape="1">
          <a:blip r:embed="rId3">
            <a:alphaModFix/>
          </a:blip>
          <a:srcRect t="758" b="768"/>
          <a:stretch/>
        </p:blipFill>
        <p:spPr>
          <a:xfrm>
            <a:off x="547469" y="6439382"/>
            <a:ext cx="1969078" cy="19690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EXT">
  <p:cSld name="10_CHAPTER_1">
    <p:bg>
      <p:bgPr>
        <a:solidFill>
          <a:schemeClr val="lt1"/>
        </a:solidFill>
        <a:effectLst/>
      </p:bgPr>
    </p:bg>
    <p:spTree>
      <p:nvGrpSpPr>
        <p:cNvPr id="1" name="Shape 85"/>
        <p:cNvGrpSpPr/>
        <p:nvPr/>
      </p:nvGrpSpPr>
      <p:grpSpPr>
        <a:xfrm>
          <a:off x="0" y="0"/>
          <a:ext cx="0" cy="0"/>
          <a:chOff x="0" y="0"/>
          <a:chExt cx="0" cy="0"/>
        </a:xfrm>
      </p:grpSpPr>
      <p:sp>
        <p:nvSpPr>
          <p:cNvPr id="86" name="Google Shape;86;g3b0a06c4d4d_2_16"/>
          <p:cNvSpPr txBox="1">
            <a:spLocks noGrp="1"/>
          </p:cNvSpPr>
          <p:nvPr>
            <p:ph type="ftr" idx="11"/>
          </p:nvPr>
        </p:nvSpPr>
        <p:spPr>
          <a:xfrm>
            <a:off x="4038600" y="6394351"/>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g3b0a06c4d4d_2_16"/>
          <p:cNvSpPr txBox="1">
            <a:spLocks noGrp="1"/>
          </p:cNvSpPr>
          <p:nvPr>
            <p:ph type="body" idx="1"/>
          </p:nvPr>
        </p:nvSpPr>
        <p:spPr>
          <a:xfrm>
            <a:off x="6419850" y="2448229"/>
            <a:ext cx="5218500" cy="36315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chemeClr val="dk1"/>
                </a:solidFill>
              </a:defRPr>
            </a:lvl1pPr>
            <a:lvl2pPr marL="914400" lvl="1" indent="-330200" algn="l">
              <a:lnSpc>
                <a:spcPct val="90000"/>
              </a:lnSpc>
              <a:spcBef>
                <a:spcPts val="500"/>
              </a:spcBef>
              <a:spcAft>
                <a:spcPts val="0"/>
              </a:spcAft>
              <a:buClr>
                <a:schemeClr val="dk1"/>
              </a:buClr>
              <a:buSzPts val="1600"/>
              <a:buChar char="•"/>
              <a:defRPr sz="1600">
                <a:solidFill>
                  <a:schemeClr val="dk1"/>
                </a:solidFill>
              </a:defRPr>
            </a:lvl2pPr>
            <a:lvl3pPr marL="1371600" lvl="2" indent="-304800" algn="l">
              <a:lnSpc>
                <a:spcPct val="90000"/>
              </a:lnSpc>
              <a:spcBef>
                <a:spcPts val="500"/>
              </a:spcBef>
              <a:spcAft>
                <a:spcPts val="0"/>
              </a:spcAft>
              <a:buClr>
                <a:schemeClr val="dk1"/>
              </a:buClr>
              <a:buSzPts val="1200"/>
              <a:buChar char="•"/>
              <a:defRPr sz="1200">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8" name="Google Shape;88;g3b0a06c4d4d_2_16"/>
          <p:cNvSpPr txBox="1">
            <a:spLocks noGrp="1"/>
          </p:cNvSpPr>
          <p:nvPr>
            <p:ph type="title"/>
          </p:nvPr>
        </p:nvSpPr>
        <p:spPr>
          <a:xfrm>
            <a:off x="567552" y="1173931"/>
            <a:ext cx="7377000" cy="365100"/>
          </a:xfrm>
          <a:prstGeom prst="rect">
            <a:avLst/>
          </a:prstGeom>
          <a:noFill/>
          <a:ln>
            <a:noFill/>
          </a:ln>
        </p:spPr>
        <p:txBody>
          <a:bodyPr spcFirstLastPara="1" wrap="square" lIns="0" tIns="45700" rIns="90000" bIns="45700" anchor="ctr" anchorCtr="0">
            <a:noAutofit/>
          </a:bodyPr>
          <a:lstStyle>
            <a:lvl1pPr lvl="0" algn="l">
              <a:lnSpc>
                <a:spcPct val="90000"/>
              </a:lnSpc>
              <a:spcBef>
                <a:spcPts val="0"/>
              </a:spcBef>
              <a:spcAft>
                <a:spcPts val="0"/>
              </a:spcAft>
              <a:buClr>
                <a:schemeClr val="dk2"/>
              </a:buClr>
              <a:buSzPts val="3200"/>
              <a:buFont typeface="Nunito Sans SemiBold"/>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g3b0a06c4d4d_2_16"/>
          <p:cNvSpPr txBox="1">
            <a:spLocks noGrp="1"/>
          </p:cNvSpPr>
          <p:nvPr>
            <p:ph type="body" idx="2"/>
          </p:nvPr>
        </p:nvSpPr>
        <p:spPr>
          <a:xfrm>
            <a:off x="553516" y="2470067"/>
            <a:ext cx="5233500" cy="36096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chemeClr val="dk1"/>
                </a:solidFill>
              </a:defRPr>
            </a:lvl1pPr>
            <a:lvl2pPr marL="914400" lvl="1" indent="-330200" algn="l">
              <a:lnSpc>
                <a:spcPct val="90000"/>
              </a:lnSpc>
              <a:spcBef>
                <a:spcPts val="500"/>
              </a:spcBef>
              <a:spcAft>
                <a:spcPts val="0"/>
              </a:spcAft>
              <a:buClr>
                <a:schemeClr val="dk1"/>
              </a:buClr>
              <a:buSzPts val="1600"/>
              <a:buChar char="•"/>
              <a:defRPr sz="1600">
                <a:solidFill>
                  <a:schemeClr val="dk1"/>
                </a:solidFill>
              </a:defRPr>
            </a:lvl2pPr>
            <a:lvl3pPr marL="1371600" lvl="2" indent="-304800" algn="l">
              <a:lnSpc>
                <a:spcPct val="90000"/>
              </a:lnSpc>
              <a:spcBef>
                <a:spcPts val="500"/>
              </a:spcBef>
              <a:spcAft>
                <a:spcPts val="0"/>
              </a:spcAft>
              <a:buClr>
                <a:schemeClr val="dk1"/>
              </a:buClr>
              <a:buSzPts val="1200"/>
              <a:buChar char="•"/>
              <a:defRPr sz="1200">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90" name="Google Shape;90;g3b0a06c4d4d_2_16"/>
          <p:cNvSpPr txBox="1">
            <a:spLocks noGrp="1"/>
          </p:cNvSpPr>
          <p:nvPr>
            <p:ph type="subTitle" idx="3"/>
          </p:nvPr>
        </p:nvSpPr>
        <p:spPr>
          <a:xfrm>
            <a:off x="563389" y="1688658"/>
            <a:ext cx="4456800" cy="461400"/>
          </a:xfrm>
          <a:prstGeom prst="rect">
            <a:avLst/>
          </a:prstGeom>
          <a:noFill/>
          <a:ln>
            <a:noFill/>
          </a:ln>
        </p:spPr>
        <p:txBody>
          <a:bodyPr spcFirstLastPara="1" wrap="square" lIns="0" tIns="45700" rIns="90000" bIns="45700" anchor="t" anchorCtr="0">
            <a:noAutofit/>
          </a:bodyPr>
          <a:lstStyle>
            <a:lvl1pPr lvl="0" algn="l">
              <a:lnSpc>
                <a:spcPct val="90000"/>
              </a:lnSpc>
              <a:spcBef>
                <a:spcPts val="1000"/>
              </a:spcBef>
              <a:spcAft>
                <a:spcPts val="0"/>
              </a:spcAft>
              <a:buClr>
                <a:schemeClr val="accent3"/>
              </a:buClr>
              <a:buSzPts val="2000"/>
              <a:buNone/>
              <a:defRPr sz="2000" b="1" i="0">
                <a:solidFill>
                  <a:schemeClr val="accent3"/>
                </a:solidFill>
                <a:latin typeface="Nunito Sans SemiBold"/>
                <a:ea typeface="Nunito Sans SemiBold"/>
                <a:cs typeface="Nunito Sans SemiBold"/>
                <a:sym typeface="Nunito Sans SemiBold"/>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1" name="Google Shape;91;g3b0a06c4d4d_2_16"/>
          <p:cNvSpPr txBox="1">
            <a:spLocks noGrp="1"/>
          </p:cNvSpPr>
          <p:nvPr>
            <p:ph type="sldNum" idx="12"/>
          </p:nvPr>
        </p:nvSpPr>
        <p:spPr>
          <a:xfrm>
            <a:off x="11046650" y="6272195"/>
            <a:ext cx="558000" cy="36510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1pPr>
            <a:lvl2pPr marL="0" lvl="1"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2pPr>
            <a:lvl3pPr marL="0" lvl="2"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3pPr>
            <a:lvl4pPr marL="0" lvl="3"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4pPr>
            <a:lvl5pPr marL="0" lvl="4"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5pPr>
            <a:lvl6pPr marL="0" lvl="5"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6pPr>
            <a:lvl7pPr marL="0" lvl="6"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7pPr>
            <a:lvl8pPr marL="0" lvl="7"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8pPr>
            <a:lvl9pPr marL="0" lvl="8"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9pPr>
          </a:lstStyle>
          <a:p>
            <a:pPr marL="0" lvl="0" indent="0" algn="ctr" rtl="0">
              <a:spcBef>
                <a:spcPts val="0"/>
              </a:spcBef>
              <a:spcAft>
                <a:spcPts val="0"/>
              </a:spcAft>
              <a:buNone/>
            </a:pPr>
            <a:fld id="{00000000-1234-1234-1234-123412341234}" type="slidenum">
              <a:rPr lang="en-US"/>
              <a:t>‹nº›</a:t>
            </a:fld>
            <a:endParaRPr/>
          </a:p>
        </p:txBody>
      </p:sp>
      <p:pic>
        <p:nvPicPr>
          <p:cNvPr id="92" name="Google Shape;92;g3b0a06c4d4d_2_16" title="REUNIAO_GEDII_2026_COR.png"/>
          <p:cNvPicPr preferRelativeResize="0"/>
          <p:nvPr/>
        </p:nvPicPr>
        <p:blipFill rotWithShape="1">
          <a:blip r:embed="rId2">
            <a:alphaModFix/>
          </a:blip>
          <a:srcRect t="758" b="768"/>
          <a:stretch/>
        </p:blipFill>
        <p:spPr>
          <a:xfrm>
            <a:off x="547469" y="6439382"/>
            <a:ext cx="1969078" cy="196908"/>
          </a:xfrm>
          <a:prstGeom prst="rect">
            <a:avLst/>
          </a:prstGeom>
          <a:noFill/>
          <a:ln>
            <a:noFill/>
          </a:ln>
        </p:spPr>
      </p:pic>
      <p:pic>
        <p:nvPicPr>
          <p:cNvPr id="93" name="Google Shape;93;g3b0a06c4d4d_2_16" title="LOGO_GEDII_COR.png"/>
          <p:cNvPicPr preferRelativeResize="0"/>
          <p:nvPr/>
        </p:nvPicPr>
        <p:blipFill rotWithShape="1">
          <a:blip r:embed="rId3">
            <a:alphaModFix/>
          </a:blip>
          <a:srcRect t="99" b="99"/>
          <a:stretch/>
        </p:blipFill>
        <p:spPr>
          <a:xfrm>
            <a:off x="11386504" y="343520"/>
            <a:ext cx="509275" cy="508250"/>
          </a:xfrm>
          <a:prstGeom prst="rect">
            <a:avLst/>
          </a:prstGeom>
          <a:noFill/>
          <a:ln>
            <a:noFill/>
          </a:ln>
        </p:spPr>
      </p:pic>
    </p:spTree>
  </p:cSld>
  <p:clrMapOvr>
    <a:masterClrMapping/>
  </p:clrMapOvr>
  <p:extLst>
    <p:ext uri="{DCECCB84-F9BA-43D5-87BE-67443E8EF086}">
      <p15:sldGuideLst xmlns:p15="http://schemas.microsoft.com/office/powerpoint/2012/main">
        <p15:guide id="1" pos="347">
          <p15:clr>
            <a:srgbClr val="FBAE40"/>
          </p15:clr>
        </p15:guide>
        <p15:guide id="2" orient="horz" pos="300">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orient="horz" pos="754">
          <p15:clr>
            <a:srgbClr val="FBAE40"/>
          </p15:clr>
        </p15:guide>
        <p15:guide id="8" pos="3636">
          <p15:clr>
            <a:srgbClr val="FBAE40"/>
          </p15:clr>
        </p15:guide>
        <p15:guide id="9" pos="4044">
          <p15:clr>
            <a:srgbClr val="FBAE40"/>
          </p15:clr>
        </p15:guide>
        <p15:guide id="10" orient="horz" pos="38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8_CHAPTER">
  <p:cSld name="14_CHAPTER">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26"/>
          <p:cNvSpPr txBox="1">
            <a:spLocks noGrp="1"/>
          </p:cNvSpPr>
          <p:nvPr>
            <p:ph type="ftr" idx="11"/>
          </p:nvPr>
        </p:nvSpPr>
        <p:spPr>
          <a:xfrm>
            <a:off x="4038600" y="6394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6"/>
          <p:cNvSpPr txBox="1">
            <a:spLocks noGrp="1"/>
          </p:cNvSpPr>
          <p:nvPr>
            <p:ph type="ctrTitle"/>
          </p:nvPr>
        </p:nvSpPr>
        <p:spPr>
          <a:xfrm>
            <a:off x="515950" y="2490450"/>
            <a:ext cx="5106000" cy="198360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2"/>
              </a:buClr>
              <a:buSzPts val="5000"/>
              <a:buFont typeface="Nunito Sans SemiBold"/>
              <a:buNone/>
              <a:defRPr sz="5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7" name="Google Shape;97;p26" title="REUNIAO_GEDII_2026_WHITE.png"/>
          <p:cNvPicPr preferRelativeResize="0"/>
          <p:nvPr/>
        </p:nvPicPr>
        <p:blipFill rotWithShape="1">
          <a:blip r:embed="rId3">
            <a:alphaModFix/>
          </a:blip>
          <a:srcRect t="758" b="768"/>
          <a:stretch/>
        </p:blipFill>
        <p:spPr>
          <a:xfrm>
            <a:off x="547469" y="6439382"/>
            <a:ext cx="1969078" cy="196908"/>
          </a:xfrm>
          <a:prstGeom prst="rect">
            <a:avLst/>
          </a:prstGeom>
          <a:noFill/>
          <a:ln>
            <a:noFill/>
          </a:ln>
        </p:spPr>
      </p:pic>
      <p:pic>
        <p:nvPicPr>
          <p:cNvPr id="98" name="Google Shape;98;p26" title="LOGO_GEDII.png"/>
          <p:cNvPicPr preferRelativeResize="0"/>
          <p:nvPr/>
        </p:nvPicPr>
        <p:blipFill>
          <a:blip r:embed="rId4">
            <a:alphaModFix/>
          </a:blip>
          <a:stretch>
            <a:fillRect/>
          </a:stretch>
        </p:blipFill>
        <p:spPr>
          <a:xfrm>
            <a:off x="11386504" y="343520"/>
            <a:ext cx="509275" cy="508250"/>
          </a:xfrm>
          <a:prstGeom prst="rect">
            <a:avLst/>
          </a:prstGeom>
          <a:noFill/>
          <a:ln>
            <a:noFill/>
          </a:ln>
        </p:spPr>
      </p:pic>
    </p:spTree>
  </p:cSld>
  <p:clrMapOvr>
    <a:masterClrMapping/>
  </p:clrMapOvr>
  <p:extLst>
    <p:ext uri="{DCECCB84-F9BA-43D5-87BE-67443E8EF086}">
      <p15:sldGuideLst xmlns:p15="http://schemas.microsoft.com/office/powerpoint/2012/main">
        <p15:guide id="1" pos="347">
          <p15:clr>
            <a:srgbClr val="FBAE40"/>
          </p15:clr>
        </p15:guide>
        <p15:guide id="2" orient="horz" pos="323">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orient="horz" pos="75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_IMAGE">
  <p:cSld name="7_CHAPTER">
    <p:bg>
      <p:bgPr>
        <a:solidFill>
          <a:schemeClr val="lt2"/>
        </a:solidFill>
        <a:effectLst/>
      </p:bgPr>
    </p:bg>
    <p:spTree>
      <p:nvGrpSpPr>
        <p:cNvPr id="1" name="Shape 99"/>
        <p:cNvGrpSpPr/>
        <p:nvPr/>
      </p:nvGrpSpPr>
      <p:grpSpPr>
        <a:xfrm>
          <a:off x="0" y="0"/>
          <a:ext cx="0" cy="0"/>
          <a:chOff x="0" y="0"/>
          <a:chExt cx="0" cy="0"/>
        </a:xfrm>
      </p:grpSpPr>
      <p:sp>
        <p:nvSpPr>
          <p:cNvPr id="100" name="Google Shape;100;p27"/>
          <p:cNvSpPr>
            <a:spLocks noGrp="1"/>
          </p:cNvSpPr>
          <p:nvPr>
            <p:ph type="pic" idx="2"/>
          </p:nvPr>
        </p:nvSpPr>
        <p:spPr>
          <a:xfrm flipH="1">
            <a:off x="6419849" y="0"/>
            <a:ext cx="5772000" cy="6858000"/>
          </a:xfrm>
          <a:prstGeom prst="flowChartDelay">
            <a:avLst/>
          </a:prstGeom>
          <a:noFill/>
          <a:ln>
            <a:noFill/>
          </a:ln>
        </p:spPr>
      </p:sp>
      <p:sp>
        <p:nvSpPr>
          <p:cNvPr id="101" name="Google Shape;101;p27"/>
          <p:cNvSpPr txBox="1">
            <a:spLocks noGrp="1"/>
          </p:cNvSpPr>
          <p:nvPr>
            <p:ph type="ftr" idx="11"/>
          </p:nvPr>
        </p:nvSpPr>
        <p:spPr>
          <a:xfrm>
            <a:off x="4038600" y="6394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7"/>
          <p:cNvSpPr txBox="1">
            <a:spLocks noGrp="1"/>
          </p:cNvSpPr>
          <p:nvPr>
            <p:ph type="sldNum" idx="12"/>
          </p:nvPr>
        </p:nvSpPr>
        <p:spPr>
          <a:xfrm>
            <a:off x="11046650" y="6272195"/>
            <a:ext cx="55797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1pPr>
            <a:lvl2pPr marL="0" lvl="1"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2pPr>
            <a:lvl3pPr marL="0" lvl="2"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3pPr>
            <a:lvl4pPr marL="0" lvl="3"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4pPr>
            <a:lvl5pPr marL="0" lvl="4"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5pPr>
            <a:lvl6pPr marL="0" lvl="5"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6pPr>
            <a:lvl7pPr marL="0" lvl="6"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7pPr>
            <a:lvl8pPr marL="0" lvl="7"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8pPr>
            <a:lvl9pPr marL="0" lvl="8"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9pPr>
          </a:lstStyle>
          <a:p>
            <a:pPr marL="0" lvl="0" indent="0" algn="ctr" rtl="0">
              <a:spcBef>
                <a:spcPts val="0"/>
              </a:spcBef>
              <a:spcAft>
                <a:spcPts val="0"/>
              </a:spcAft>
              <a:buNone/>
            </a:pPr>
            <a:fld id="{00000000-1234-1234-1234-123412341234}" type="slidenum">
              <a:rPr lang="en-US"/>
              <a:t>‹nº›</a:t>
            </a:fld>
            <a:endParaRPr/>
          </a:p>
        </p:txBody>
      </p:sp>
      <p:pic>
        <p:nvPicPr>
          <p:cNvPr id="103" name="Google Shape;103;p27" descr="A black and white logo&#10;&#10;Description automatically generated with medium confidence"/>
          <p:cNvPicPr preferRelativeResize="0"/>
          <p:nvPr/>
        </p:nvPicPr>
        <p:blipFill rotWithShape="1">
          <a:blip r:embed="rId2">
            <a:alphaModFix/>
          </a:blip>
          <a:srcRect/>
          <a:stretch/>
        </p:blipFill>
        <p:spPr>
          <a:xfrm>
            <a:off x="11314428" y="6090815"/>
            <a:ext cx="361634" cy="508848"/>
          </a:xfrm>
          <a:prstGeom prst="rect">
            <a:avLst/>
          </a:prstGeom>
          <a:noFill/>
          <a:ln>
            <a:noFill/>
          </a:ln>
        </p:spPr>
      </p:pic>
      <p:sp>
        <p:nvSpPr>
          <p:cNvPr id="104" name="Google Shape;104;p27"/>
          <p:cNvSpPr txBox="1">
            <a:spLocks noGrp="1"/>
          </p:cNvSpPr>
          <p:nvPr>
            <p:ph type="title"/>
          </p:nvPr>
        </p:nvSpPr>
        <p:spPr>
          <a:xfrm>
            <a:off x="567551" y="1173931"/>
            <a:ext cx="5758595" cy="365125"/>
          </a:xfrm>
          <a:prstGeom prst="rect">
            <a:avLst/>
          </a:prstGeom>
          <a:noFill/>
          <a:ln>
            <a:noFill/>
          </a:ln>
        </p:spPr>
        <p:txBody>
          <a:bodyPr spcFirstLastPara="1" wrap="square" lIns="0" tIns="45700" rIns="90000" bIns="45700" anchor="ctr" anchorCtr="0">
            <a:noAutofit/>
          </a:bodyPr>
          <a:lstStyle>
            <a:lvl1pPr lvl="0" algn="l">
              <a:lnSpc>
                <a:spcPct val="90000"/>
              </a:lnSpc>
              <a:spcBef>
                <a:spcPts val="0"/>
              </a:spcBef>
              <a:spcAft>
                <a:spcPts val="0"/>
              </a:spcAft>
              <a:buClr>
                <a:schemeClr val="dk2"/>
              </a:buClr>
              <a:buSzPts val="3200"/>
              <a:buFont typeface="Nunito Sans SemiBold"/>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7"/>
          <p:cNvSpPr txBox="1">
            <a:spLocks noGrp="1"/>
          </p:cNvSpPr>
          <p:nvPr>
            <p:ph type="body" idx="1"/>
          </p:nvPr>
        </p:nvSpPr>
        <p:spPr>
          <a:xfrm>
            <a:off x="553516" y="2470067"/>
            <a:ext cx="5233509" cy="3609743"/>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04800" algn="l">
              <a:lnSpc>
                <a:spcPct val="90000"/>
              </a:lnSpc>
              <a:spcBef>
                <a:spcPts val="500"/>
              </a:spcBef>
              <a:spcAft>
                <a:spcPts val="0"/>
              </a:spcAft>
              <a:buClr>
                <a:schemeClr val="lt1"/>
              </a:buClr>
              <a:buSzPts val="1200"/>
              <a:buChar char="•"/>
              <a:defRPr sz="1200">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lt1"/>
              </a:buClr>
              <a:buSzPts val="1800"/>
              <a:buChar char="•"/>
              <a:defRPr>
                <a:solidFill>
                  <a:schemeClr val="lt1"/>
                </a:solidFill>
              </a:defRPr>
            </a:lvl6pPr>
            <a:lvl7pPr marL="3200400" lvl="6" indent="-342900" algn="l">
              <a:lnSpc>
                <a:spcPct val="90000"/>
              </a:lnSpc>
              <a:spcBef>
                <a:spcPts val="500"/>
              </a:spcBef>
              <a:spcAft>
                <a:spcPts val="0"/>
              </a:spcAft>
              <a:buClr>
                <a:schemeClr val="lt1"/>
              </a:buClr>
              <a:buSzPts val="1800"/>
              <a:buChar char="•"/>
              <a:defRPr>
                <a:solidFill>
                  <a:schemeClr val="lt1"/>
                </a:solidFill>
              </a:defRPr>
            </a:lvl7pPr>
            <a:lvl8pPr marL="3657600" lvl="7" indent="-342900" algn="l">
              <a:lnSpc>
                <a:spcPct val="90000"/>
              </a:lnSpc>
              <a:spcBef>
                <a:spcPts val="500"/>
              </a:spcBef>
              <a:spcAft>
                <a:spcPts val="0"/>
              </a:spcAft>
              <a:buClr>
                <a:schemeClr val="lt1"/>
              </a:buClr>
              <a:buSzPts val="1800"/>
              <a:buChar char="•"/>
              <a:defRPr>
                <a:solidFill>
                  <a:schemeClr val="lt1"/>
                </a:solidFill>
              </a:defRPr>
            </a:lvl8pPr>
            <a:lvl9pPr marL="4114800" lvl="8" indent="-342900" algn="l">
              <a:lnSpc>
                <a:spcPct val="90000"/>
              </a:lnSpc>
              <a:spcBef>
                <a:spcPts val="500"/>
              </a:spcBef>
              <a:spcAft>
                <a:spcPts val="0"/>
              </a:spcAft>
              <a:buClr>
                <a:schemeClr val="lt1"/>
              </a:buClr>
              <a:buSzPts val="1800"/>
              <a:buChar char="•"/>
              <a:defRPr>
                <a:solidFill>
                  <a:schemeClr val="lt1"/>
                </a:solidFill>
              </a:defRPr>
            </a:lvl9pPr>
          </a:lstStyle>
          <a:p>
            <a:endParaRPr/>
          </a:p>
        </p:txBody>
      </p:sp>
      <p:sp>
        <p:nvSpPr>
          <p:cNvPr id="106" name="Google Shape;106;p27"/>
          <p:cNvSpPr txBox="1">
            <a:spLocks noGrp="1"/>
          </p:cNvSpPr>
          <p:nvPr>
            <p:ph type="subTitle" idx="3"/>
          </p:nvPr>
        </p:nvSpPr>
        <p:spPr>
          <a:xfrm>
            <a:off x="563389" y="1688658"/>
            <a:ext cx="4456895" cy="461287"/>
          </a:xfrm>
          <a:prstGeom prst="rect">
            <a:avLst/>
          </a:prstGeom>
          <a:noFill/>
          <a:ln>
            <a:noFill/>
          </a:ln>
        </p:spPr>
        <p:txBody>
          <a:bodyPr spcFirstLastPara="1" wrap="square" lIns="0" tIns="45700" rIns="90000" bIns="45700" anchor="t" anchorCtr="0">
            <a:noAutofit/>
          </a:bodyPr>
          <a:lstStyle>
            <a:lvl1pPr lvl="0" algn="l">
              <a:lnSpc>
                <a:spcPct val="90000"/>
              </a:lnSpc>
              <a:spcBef>
                <a:spcPts val="1000"/>
              </a:spcBef>
              <a:spcAft>
                <a:spcPts val="0"/>
              </a:spcAft>
              <a:buClr>
                <a:schemeClr val="accent3"/>
              </a:buClr>
              <a:buSzPts val="2000"/>
              <a:buNone/>
              <a:defRPr sz="2000" b="1" i="0">
                <a:solidFill>
                  <a:schemeClr val="accent3"/>
                </a:solidFill>
                <a:latin typeface="Nunito Sans SemiBold"/>
                <a:ea typeface="Nunito Sans SemiBold"/>
                <a:cs typeface="Nunito Sans SemiBold"/>
                <a:sym typeface="Nunito Sans SemiBold"/>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07" name="Google Shape;107;p27" title="LOGO_GEDII_COR.png"/>
          <p:cNvPicPr preferRelativeResize="0"/>
          <p:nvPr/>
        </p:nvPicPr>
        <p:blipFill rotWithShape="1">
          <a:blip r:embed="rId3">
            <a:alphaModFix/>
          </a:blip>
          <a:srcRect t="99" b="99"/>
          <a:stretch/>
        </p:blipFill>
        <p:spPr>
          <a:xfrm>
            <a:off x="11386504" y="343520"/>
            <a:ext cx="509275" cy="508250"/>
          </a:xfrm>
          <a:prstGeom prst="rect">
            <a:avLst/>
          </a:prstGeom>
          <a:noFill/>
          <a:ln>
            <a:noFill/>
          </a:ln>
        </p:spPr>
      </p:pic>
      <p:pic>
        <p:nvPicPr>
          <p:cNvPr id="108" name="Google Shape;108;p27" title="REUNIAO_GEDII_2026_WHITE.png"/>
          <p:cNvPicPr preferRelativeResize="0"/>
          <p:nvPr/>
        </p:nvPicPr>
        <p:blipFill rotWithShape="1">
          <a:blip r:embed="rId4">
            <a:alphaModFix/>
          </a:blip>
          <a:srcRect t="758" b="768"/>
          <a:stretch/>
        </p:blipFill>
        <p:spPr>
          <a:xfrm>
            <a:off x="547469" y="6439382"/>
            <a:ext cx="1969078" cy="196908"/>
          </a:xfrm>
          <a:prstGeom prst="rect">
            <a:avLst/>
          </a:prstGeom>
          <a:noFill/>
          <a:ln>
            <a:noFill/>
          </a:ln>
        </p:spPr>
      </p:pic>
    </p:spTree>
  </p:cSld>
  <p:clrMapOvr>
    <a:masterClrMapping/>
  </p:clrMapOvr>
  <p:extLst>
    <p:ext uri="{DCECCB84-F9BA-43D5-87BE-67443E8EF086}">
      <p15:sldGuideLst xmlns:p15="http://schemas.microsoft.com/office/powerpoint/2012/main">
        <p15:guide id="1" pos="347">
          <p15:clr>
            <a:srgbClr val="FBAE40"/>
          </p15:clr>
        </p15:guide>
        <p15:guide id="2" orient="horz" pos="300">
          <p15:clr>
            <a:srgbClr val="FBAE40"/>
          </p15:clr>
        </p15:guide>
        <p15:guide id="3" orient="horz" pos="2260">
          <p15:clr>
            <a:srgbClr val="FBAE40"/>
          </p15:clr>
        </p15:guide>
        <p15:guide id="4" orient="horz" pos="3997">
          <p15:clr>
            <a:srgbClr val="FBAE40"/>
          </p15:clr>
        </p15:guide>
        <p15:guide id="5" pos="3840">
          <p15:clr>
            <a:srgbClr val="FBAE40"/>
          </p15:clr>
        </p15:guide>
        <p15:guide id="6" pos="7310">
          <p15:clr>
            <a:srgbClr val="FBAE40"/>
          </p15:clr>
        </p15:guide>
        <p15:guide id="7" orient="horz" pos="754">
          <p15:clr>
            <a:srgbClr val="FBAE40"/>
          </p15:clr>
        </p15:guide>
        <p15:guide id="8" pos="3636">
          <p15:clr>
            <a:srgbClr val="FBAE40"/>
          </p15:clr>
        </p15:guide>
        <p15:guide id="9" pos="4044">
          <p15:clr>
            <a:srgbClr val="FBAE40"/>
          </p15:clr>
        </p15:guide>
        <p15:guide id="10" orient="horz" pos="38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HAPTER">
  <p:cSld name="2_CHAPTER - small letter">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17"/>
          <p:cNvSpPr txBox="1">
            <a:spLocks noGrp="1"/>
          </p:cNvSpPr>
          <p:nvPr>
            <p:ph type="ctrTitle"/>
          </p:nvPr>
        </p:nvSpPr>
        <p:spPr>
          <a:xfrm>
            <a:off x="515938" y="2490447"/>
            <a:ext cx="6918600" cy="198360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2"/>
              </a:buClr>
              <a:buSzPts val="5000"/>
              <a:buFont typeface="Nunito Sans SemiBold"/>
              <a:buNone/>
              <a:defRPr sz="5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 name="Google Shape;26;p17" title="LOGO_GEDII.png"/>
          <p:cNvPicPr preferRelativeResize="0"/>
          <p:nvPr/>
        </p:nvPicPr>
        <p:blipFill>
          <a:blip r:embed="rId3">
            <a:alphaModFix/>
          </a:blip>
          <a:stretch>
            <a:fillRect/>
          </a:stretch>
        </p:blipFill>
        <p:spPr>
          <a:xfrm>
            <a:off x="11386504" y="343520"/>
            <a:ext cx="509275" cy="508250"/>
          </a:xfrm>
          <a:prstGeom prst="rect">
            <a:avLst/>
          </a:prstGeom>
          <a:noFill/>
          <a:ln>
            <a:noFill/>
          </a:ln>
        </p:spPr>
      </p:pic>
      <p:pic>
        <p:nvPicPr>
          <p:cNvPr id="27" name="Google Shape;27;p17" title="REUNIAO_GEDII_2026_WHITE.png"/>
          <p:cNvPicPr preferRelativeResize="0"/>
          <p:nvPr/>
        </p:nvPicPr>
        <p:blipFill rotWithShape="1">
          <a:blip r:embed="rId4">
            <a:alphaModFix/>
          </a:blip>
          <a:srcRect t="758" b="768"/>
          <a:stretch/>
        </p:blipFill>
        <p:spPr>
          <a:xfrm>
            <a:off x="547469" y="6439382"/>
            <a:ext cx="1969078" cy="196908"/>
          </a:xfrm>
          <a:prstGeom prst="rect">
            <a:avLst/>
          </a:prstGeom>
          <a:noFill/>
          <a:ln>
            <a:noFill/>
          </a:ln>
        </p:spPr>
      </p:pic>
    </p:spTree>
  </p:cSld>
  <p:clrMapOvr>
    <a:masterClrMapping/>
  </p:clrMapOvr>
  <p:extLst>
    <p:ext uri="{DCECCB84-F9BA-43D5-87BE-67443E8EF086}">
      <p15:sldGuideLst xmlns:p15="http://schemas.microsoft.com/office/powerpoint/2012/main">
        <p15:guide id="1" pos="347">
          <p15:clr>
            <a:srgbClr val="FBAE40"/>
          </p15:clr>
        </p15:guide>
        <p15:guide id="2" orient="horz" pos="323">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p15:clr>
            <a:srgbClr val="FBAE40"/>
          </p15:clr>
        </p15:guide>
        <p15:guide id="8" orient="horz" pos="68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HAPTER ">
  <p:cSld name="3_CHAPTER - small letter">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18"/>
          <p:cNvSpPr txBox="1">
            <a:spLocks noGrp="1"/>
          </p:cNvSpPr>
          <p:nvPr>
            <p:ph type="ctrTitle"/>
          </p:nvPr>
        </p:nvSpPr>
        <p:spPr>
          <a:xfrm>
            <a:off x="515945" y="2490450"/>
            <a:ext cx="4283100" cy="1983600"/>
          </a:xfrm>
          <a:prstGeom prst="rect">
            <a:avLst/>
          </a:prstGeom>
          <a:noFill/>
          <a:ln>
            <a:noFill/>
          </a:ln>
        </p:spPr>
        <p:txBody>
          <a:bodyPr spcFirstLastPara="1" wrap="square" lIns="0" tIns="45700" rIns="0" bIns="45700" anchor="ctr" anchorCtr="0">
            <a:spAutoFit/>
          </a:bodyPr>
          <a:lstStyle>
            <a:lvl1pPr lvl="0" algn="l">
              <a:lnSpc>
                <a:spcPct val="90000"/>
              </a:lnSpc>
              <a:spcBef>
                <a:spcPts val="0"/>
              </a:spcBef>
              <a:spcAft>
                <a:spcPts val="0"/>
              </a:spcAft>
              <a:buClr>
                <a:schemeClr val="accent3"/>
              </a:buClr>
              <a:buSzPts val="5000"/>
              <a:buFont typeface="Nunito Sans SemiBold"/>
              <a:buNone/>
              <a:defRPr sz="5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0" name="Google Shape;30;p18" title="REUNIAO_GEDII_2026_WHITE.png"/>
          <p:cNvPicPr preferRelativeResize="0"/>
          <p:nvPr/>
        </p:nvPicPr>
        <p:blipFill rotWithShape="1">
          <a:blip r:embed="rId3">
            <a:alphaModFix/>
          </a:blip>
          <a:srcRect t="758" b="768"/>
          <a:stretch/>
        </p:blipFill>
        <p:spPr>
          <a:xfrm>
            <a:off x="547469" y="6439382"/>
            <a:ext cx="1969078" cy="196908"/>
          </a:xfrm>
          <a:prstGeom prst="rect">
            <a:avLst/>
          </a:prstGeom>
          <a:noFill/>
          <a:ln>
            <a:noFill/>
          </a:ln>
        </p:spPr>
      </p:pic>
      <p:pic>
        <p:nvPicPr>
          <p:cNvPr id="31" name="Google Shape;31;p18" title="LOGO_GEDII.png"/>
          <p:cNvPicPr preferRelativeResize="0"/>
          <p:nvPr/>
        </p:nvPicPr>
        <p:blipFill>
          <a:blip r:embed="rId4">
            <a:alphaModFix/>
          </a:blip>
          <a:stretch>
            <a:fillRect/>
          </a:stretch>
        </p:blipFill>
        <p:spPr>
          <a:xfrm>
            <a:off x="11386504" y="343520"/>
            <a:ext cx="509275" cy="508250"/>
          </a:xfrm>
          <a:prstGeom prst="rect">
            <a:avLst/>
          </a:prstGeom>
          <a:noFill/>
          <a:ln>
            <a:noFill/>
          </a:ln>
        </p:spPr>
      </p:pic>
    </p:spTree>
  </p:cSld>
  <p:clrMapOvr>
    <a:masterClrMapping/>
  </p:clrMapOvr>
  <p:extLst>
    <p:ext uri="{DCECCB84-F9BA-43D5-87BE-67443E8EF086}">
      <p15:sldGuideLst xmlns:p15="http://schemas.microsoft.com/office/powerpoint/2012/main">
        <p15:guide id="1" pos="347">
          <p15:clr>
            <a:srgbClr val="FBAE40"/>
          </p15:clr>
        </p15:guide>
        <p15:guide id="2" orient="horz" pos="323">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p15:clr>
            <a:srgbClr val="FBAE40"/>
          </p15:clr>
        </p15:guide>
        <p15:guide id="8" orient="horz" pos="68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CHAPTER" type="title">
  <p:cSld name="TITLE">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19"/>
          <p:cNvSpPr txBox="1">
            <a:spLocks noGrp="1"/>
          </p:cNvSpPr>
          <p:nvPr>
            <p:ph type="ctrTitle"/>
          </p:nvPr>
        </p:nvSpPr>
        <p:spPr>
          <a:xfrm>
            <a:off x="515938" y="1122363"/>
            <a:ext cx="4994213" cy="23876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5000"/>
              <a:buFont typeface="Nunito Sans SemiBold"/>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3975209" y="6394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5" name="Google Shape;35;p19" title="LOGO_GEDII.png"/>
          <p:cNvPicPr preferRelativeResize="0"/>
          <p:nvPr/>
        </p:nvPicPr>
        <p:blipFill>
          <a:blip r:embed="rId3">
            <a:alphaModFix/>
          </a:blip>
          <a:stretch>
            <a:fillRect/>
          </a:stretch>
        </p:blipFill>
        <p:spPr>
          <a:xfrm>
            <a:off x="11386504" y="343520"/>
            <a:ext cx="509275" cy="508250"/>
          </a:xfrm>
          <a:prstGeom prst="rect">
            <a:avLst/>
          </a:prstGeom>
          <a:noFill/>
          <a:ln>
            <a:noFill/>
          </a:ln>
        </p:spPr>
      </p:pic>
      <p:pic>
        <p:nvPicPr>
          <p:cNvPr id="36" name="Google Shape;36;p19" title="REUNIAO_GEDII_2026_WHITE.png"/>
          <p:cNvPicPr preferRelativeResize="0"/>
          <p:nvPr/>
        </p:nvPicPr>
        <p:blipFill rotWithShape="1">
          <a:blip r:embed="rId4">
            <a:alphaModFix/>
          </a:blip>
          <a:srcRect t="758" b="768"/>
          <a:stretch/>
        </p:blipFill>
        <p:spPr>
          <a:xfrm>
            <a:off x="547469" y="6439382"/>
            <a:ext cx="1969078" cy="196908"/>
          </a:xfrm>
          <a:prstGeom prst="rect">
            <a:avLst/>
          </a:prstGeom>
          <a:noFill/>
          <a:ln>
            <a:noFill/>
          </a:ln>
        </p:spPr>
      </p:pic>
      <p:sp>
        <p:nvSpPr>
          <p:cNvPr id="37" name="Google Shape;37;p19"/>
          <p:cNvSpPr txBox="1">
            <a:spLocks noGrp="1"/>
          </p:cNvSpPr>
          <p:nvPr>
            <p:ph type="subTitle" idx="1"/>
          </p:nvPr>
        </p:nvSpPr>
        <p:spPr>
          <a:xfrm>
            <a:off x="515938" y="3602038"/>
            <a:ext cx="4431900" cy="1655700"/>
          </a:xfrm>
          <a:prstGeom prst="rect">
            <a:avLst/>
          </a:prstGeom>
          <a:noFill/>
          <a:ln>
            <a:noFill/>
          </a:ln>
        </p:spPr>
        <p:txBody>
          <a:bodyPr spcFirstLastPara="1" wrap="square" lIns="0" tIns="45700" rIns="0" bIns="45700" anchor="t" anchorCtr="0">
            <a:normAutofit/>
          </a:bodyPr>
          <a:lstStyle>
            <a:lvl1pPr lvl="0" algn="l">
              <a:lnSpc>
                <a:spcPct val="90000"/>
              </a:lnSpc>
              <a:spcBef>
                <a:spcPts val="1000"/>
              </a:spcBef>
              <a:spcAft>
                <a:spcPts val="0"/>
              </a:spcAft>
              <a:buSzPts val="2500"/>
              <a:buNone/>
              <a:defRPr sz="2500" b="0" i="0">
                <a:latin typeface="Nunito Sans"/>
                <a:ea typeface="Nunito Sans"/>
                <a:cs typeface="Nunito Sans"/>
                <a:sym typeface="Nunito Sans"/>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extLst>
    <p:ext uri="{DCECCB84-F9BA-43D5-87BE-67443E8EF086}">
      <p15:sldGuideLst xmlns:p15="http://schemas.microsoft.com/office/powerpoint/2012/main">
        <p15:guide id="1" pos="347">
          <p15:clr>
            <a:srgbClr val="FBAE40"/>
          </p15:clr>
        </p15:guide>
        <p15:guide id="2" orient="horz" pos="323">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p15:clr>
            <a:srgbClr val="FBAE40"/>
          </p15:clr>
        </p15:guide>
        <p15:guide id="8" orient="horz" pos="68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CHAPTER ">
  <p:cSld name="TITLE_1">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g3b0a06c4d4d_1_24"/>
          <p:cNvSpPr txBox="1">
            <a:spLocks noGrp="1"/>
          </p:cNvSpPr>
          <p:nvPr>
            <p:ph type="ctrTitle"/>
          </p:nvPr>
        </p:nvSpPr>
        <p:spPr>
          <a:xfrm>
            <a:off x="515938" y="1122363"/>
            <a:ext cx="4994100" cy="23877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5000"/>
              <a:buFont typeface="Nunito Sans SemiBold"/>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g3b0a06c4d4d_1_24"/>
          <p:cNvSpPr txBox="1">
            <a:spLocks noGrp="1"/>
          </p:cNvSpPr>
          <p:nvPr>
            <p:ph type="ftr" idx="11"/>
          </p:nvPr>
        </p:nvSpPr>
        <p:spPr>
          <a:xfrm>
            <a:off x="3975209" y="6394351"/>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1" name="Google Shape;41;g3b0a06c4d4d_1_24" title="LOGO_GEDII.png"/>
          <p:cNvPicPr preferRelativeResize="0"/>
          <p:nvPr/>
        </p:nvPicPr>
        <p:blipFill>
          <a:blip r:embed="rId3">
            <a:alphaModFix/>
          </a:blip>
          <a:stretch>
            <a:fillRect/>
          </a:stretch>
        </p:blipFill>
        <p:spPr>
          <a:xfrm>
            <a:off x="11386504" y="343520"/>
            <a:ext cx="509275" cy="508250"/>
          </a:xfrm>
          <a:prstGeom prst="rect">
            <a:avLst/>
          </a:prstGeom>
          <a:noFill/>
          <a:ln>
            <a:noFill/>
          </a:ln>
        </p:spPr>
      </p:pic>
      <p:pic>
        <p:nvPicPr>
          <p:cNvPr id="42" name="Google Shape;42;g3b0a06c4d4d_1_24" title="REUNIAO_GEDII_2026_WHITE.png"/>
          <p:cNvPicPr preferRelativeResize="0"/>
          <p:nvPr/>
        </p:nvPicPr>
        <p:blipFill rotWithShape="1">
          <a:blip r:embed="rId4">
            <a:alphaModFix/>
          </a:blip>
          <a:srcRect t="758" b="768"/>
          <a:stretch/>
        </p:blipFill>
        <p:spPr>
          <a:xfrm>
            <a:off x="547469" y="6439382"/>
            <a:ext cx="1969078" cy="196908"/>
          </a:xfrm>
          <a:prstGeom prst="rect">
            <a:avLst/>
          </a:prstGeom>
          <a:noFill/>
          <a:ln>
            <a:noFill/>
          </a:ln>
        </p:spPr>
      </p:pic>
      <p:sp>
        <p:nvSpPr>
          <p:cNvPr id="43" name="Google Shape;43;g3b0a06c4d4d_1_24"/>
          <p:cNvSpPr txBox="1">
            <a:spLocks noGrp="1"/>
          </p:cNvSpPr>
          <p:nvPr>
            <p:ph type="subTitle" idx="1"/>
          </p:nvPr>
        </p:nvSpPr>
        <p:spPr>
          <a:xfrm>
            <a:off x="515938" y="3602038"/>
            <a:ext cx="4431900" cy="1655700"/>
          </a:xfrm>
          <a:prstGeom prst="rect">
            <a:avLst/>
          </a:prstGeom>
          <a:noFill/>
          <a:ln>
            <a:noFill/>
          </a:ln>
        </p:spPr>
        <p:txBody>
          <a:bodyPr spcFirstLastPara="1" wrap="square" lIns="0" tIns="45700" rIns="0" bIns="45700" anchor="t" anchorCtr="0">
            <a:normAutofit/>
          </a:bodyPr>
          <a:lstStyle>
            <a:lvl1pPr lvl="0" algn="l">
              <a:lnSpc>
                <a:spcPct val="90000"/>
              </a:lnSpc>
              <a:spcBef>
                <a:spcPts val="1000"/>
              </a:spcBef>
              <a:spcAft>
                <a:spcPts val="0"/>
              </a:spcAft>
              <a:buClr>
                <a:schemeClr val="accent1"/>
              </a:buClr>
              <a:buSzPts val="2500"/>
              <a:buNone/>
              <a:defRPr sz="2500" b="0" i="0">
                <a:solidFill>
                  <a:schemeClr val="accent1"/>
                </a:solidFill>
                <a:latin typeface="Nunito Sans"/>
                <a:ea typeface="Nunito Sans"/>
                <a:cs typeface="Nunito Sans"/>
                <a:sym typeface="Nunito Sans"/>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extLst>
    <p:ext uri="{DCECCB84-F9BA-43D5-87BE-67443E8EF086}">
      <p15:sldGuideLst xmlns:p15="http://schemas.microsoft.com/office/powerpoint/2012/main">
        <p15:guide id="1" pos="347">
          <p15:clr>
            <a:srgbClr val="FBAE40"/>
          </p15:clr>
        </p15:guide>
        <p15:guide id="2" orient="horz" pos="323">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p15:clr>
            <a:srgbClr val="FBAE40"/>
          </p15:clr>
        </p15:guide>
        <p15:guide id="8" orient="horz" pos="68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CHAPTER ">
  <p:cSld name="CHAPTER - small letter">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21"/>
          <p:cNvSpPr txBox="1">
            <a:spLocks noGrp="1"/>
          </p:cNvSpPr>
          <p:nvPr>
            <p:ph type="ctrTitle"/>
          </p:nvPr>
        </p:nvSpPr>
        <p:spPr>
          <a:xfrm>
            <a:off x="515938" y="1122363"/>
            <a:ext cx="4431843" cy="23876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4000"/>
              <a:buFont typeface="Nunito Sans Semi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1"/>
          <p:cNvSpPr txBox="1">
            <a:spLocks noGrp="1"/>
          </p:cNvSpPr>
          <p:nvPr>
            <p:ph type="subTitle" idx="1"/>
          </p:nvPr>
        </p:nvSpPr>
        <p:spPr>
          <a:xfrm>
            <a:off x="515938" y="3602038"/>
            <a:ext cx="4431843" cy="1655762"/>
          </a:xfrm>
          <a:prstGeom prst="rect">
            <a:avLst/>
          </a:prstGeom>
          <a:noFill/>
          <a:ln>
            <a:noFill/>
          </a:ln>
        </p:spPr>
        <p:txBody>
          <a:bodyPr spcFirstLastPara="1" wrap="square" lIns="0" tIns="45700" rIns="0" bIns="45700" anchor="t" anchorCtr="0">
            <a:normAutofit/>
          </a:bodyPr>
          <a:lstStyle>
            <a:lvl1pPr lvl="0" algn="l">
              <a:lnSpc>
                <a:spcPct val="90000"/>
              </a:lnSpc>
              <a:spcBef>
                <a:spcPts val="1000"/>
              </a:spcBef>
              <a:spcAft>
                <a:spcPts val="0"/>
              </a:spcAft>
              <a:buClr>
                <a:schemeClr val="accent1"/>
              </a:buClr>
              <a:buSzPts val="2500"/>
              <a:buNone/>
              <a:defRPr sz="2500" b="0" i="0">
                <a:solidFill>
                  <a:schemeClr val="accent1"/>
                </a:solidFill>
                <a:latin typeface="Nunito Sans"/>
                <a:ea typeface="Nunito Sans"/>
                <a:cs typeface="Nunito Sans"/>
                <a:sym typeface="Nunito Sans"/>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2" name="Google Shape;52;p21" title="LOGO_GEDII.png"/>
          <p:cNvPicPr preferRelativeResize="0"/>
          <p:nvPr/>
        </p:nvPicPr>
        <p:blipFill>
          <a:blip r:embed="rId3">
            <a:alphaModFix/>
          </a:blip>
          <a:stretch>
            <a:fillRect/>
          </a:stretch>
        </p:blipFill>
        <p:spPr>
          <a:xfrm>
            <a:off x="11386504" y="343520"/>
            <a:ext cx="509275" cy="508250"/>
          </a:xfrm>
          <a:prstGeom prst="rect">
            <a:avLst/>
          </a:prstGeom>
          <a:noFill/>
          <a:ln>
            <a:noFill/>
          </a:ln>
        </p:spPr>
      </p:pic>
      <p:pic>
        <p:nvPicPr>
          <p:cNvPr id="53" name="Google Shape;53;p21" title="REUNIAO_GEDII_2026_WHITE.png"/>
          <p:cNvPicPr preferRelativeResize="0"/>
          <p:nvPr/>
        </p:nvPicPr>
        <p:blipFill rotWithShape="1">
          <a:blip r:embed="rId4">
            <a:alphaModFix/>
          </a:blip>
          <a:srcRect t="758" b="768"/>
          <a:stretch/>
        </p:blipFill>
        <p:spPr>
          <a:xfrm>
            <a:off x="547469" y="6439382"/>
            <a:ext cx="1969078" cy="196908"/>
          </a:xfrm>
          <a:prstGeom prst="rect">
            <a:avLst/>
          </a:prstGeom>
          <a:noFill/>
          <a:ln>
            <a:noFill/>
          </a:ln>
        </p:spPr>
      </p:pic>
    </p:spTree>
  </p:cSld>
  <p:clrMapOvr>
    <a:masterClrMapping/>
  </p:clrMapOvr>
  <p:extLst>
    <p:ext uri="{DCECCB84-F9BA-43D5-87BE-67443E8EF086}">
      <p15:sldGuideLst xmlns:p15="http://schemas.microsoft.com/office/powerpoint/2012/main">
        <p15:guide id="1" pos="347">
          <p15:clr>
            <a:srgbClr val="FBAE40"/>
          </p15:clr>
        </p15:guide>
        <p15:guide id="2" orient="horz" pos="323">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p15:clr>
            <a:srgbClr val="FBAE40"/>
          </p15:clr>
        </p15:guide>
        <p15:guide id="8" orient="horz" pos="68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CHAPTER">
  <p:cSld name="CHAPTER - small letter_1">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g3b0a06c4d4d_1_35"/>
          <p:cNvSpPr txBox="1">
            <a:spLocks noGrp="1"/>
          </p:cNvSpPr>
          <p:nvPr>
            <p:ph type="ctrTitle"/>
          </p:nvPr>
        </p:nvSpPr>
        <p:spPr>
          <a:xfrm>
            <a:off x="515938" y="1122363"/>
            <a:ext cx="4431900" cy="23877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4000"/>
              <a:buFont typeface="Nunito Sans Semi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g3b0a06c4d4d_1_35"/>
          <p:cNvSpPr txBox="1">
            <a:spLocks noGrp="1"/>
          </p:cNvSpPr>
          <p:nvPr>
            <p:ph type="subTitle" idx="1"/>
          </p:nvPr>
        </p:nvSpPr>
        <p:spPr>
          <a:xfrm>
            <a:off x="515938" y="3602038"/>
            <a:ext cx="4431900" cy="1655700"/>
          </a:xfrm>
          <a:prstGeom prst="rect">
            <a:avLst/>
          </a:prstGeom>
          <a:noFill/>
          <a:ln>
            <a:noFill/>
          </a:ln>
        </p:spPr>
        <p:txBody>
          <a:bodyPr spcFirstLastPara="1" wrap="square" lIns="0" tIns="45700" rIns="0" bIns="45700" anchor="t" anchorCtr="0">
            <a:normAutofit/>
          </a:bodyPr>
          <a:lstStyle>
            <a:lvl1pPr lvl="0" algn="l">
              <a:lnSpc>
                <a:spcPct val="90000"/>
              </a:lnSpc>
              <a:spcBef>
                <a:spcPts val="1000"/>
              </a:spcBef>
              <a:spcAft>
                <a:spcPts val="0"/>
              </a:spcAft>
              <a:buClr>
                <a:schemeClr val="accent1"/>
              </a:buClr>
              <a:buSzPts val="2500"/>
              <a:buNone/>
              <a:defRPr sz="2500" b="0" i="0">
                <a:solidFill>
                  <a:schemeClr val="accent1"/>
                </a:solidFill>
                <a:latin typeface="Nunito Sans"/>
                <a:ea typeface="Nunito Sans"/>
                <a:cs typeface="Nunito Sans"/>
                <a:sym typeface="Nunito Sans"/>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7" name="Google Shape;57;g3b0a06c4d4d_1_35" title="LOGO_GEDII.png"/>
          <p:cNvPicPr preferRelativeResize="0"/>
          <p:nvPr/>
        </p:nvPicPr>
        <p:blipFill>
          <a:blip r:embed="rId3">
            <a:alphaModFix/>
          </a:blip>
          <a:stretch>
            <a:fillRect/>
          </a:stretch>
        </p:blipFill>
        <p:spPr>
          <a:xfrm>
            <a:off x="11386504" y="343520"/>
            <a:ext cx="509275" cy="508250"/>
          </a:xfrm>
          <a:prstGeom prst="rect">
            <a:avLst/>
          </a:prstGeom>
          <a:noFill/>
          <a:ln>
            <a:noFill/>
          </a:ln>
        </p:spPr>
      </p:pic>
      <p:pic>
        <p:nvPicPr>
          <p:cNvPr id="58" name="Google Shape;58;g3b0a06c4d4d_1_35" title="REUNIAO_GEDII_2026_WHITE.png"/>
          <p:cNvPicPr preferRelativeResize="0"/>
          <p:nvPr/>
        </p:nvPicPr>
        <p:blipFill rotWithShape="1">
          <a:blip r:embed="rId4">
            <a:alphaModFix/>
          </a:blip>
          <a:srcRect t="758" b="768"/>
          <a:stretch/>
        </p:blipFill>
        <p:spPr>
          <a:xfrm>
            <a:off x="547469" y="6439382"/>
            <a:ext cx="1969078" cy="196908"/>
          </a:xfrm>
          <a:prstGeom prst="rect">
            <a:avLst/>
          </a:prstGeom>
          <a:noFill/>
          <a:ln>
            <a:noFill/>
          </a:ln>
        </p:spPr>
      </p:pic>
    </p:spTree>
  </p:cSld>
  <p:clrMapOvr>
    <a:masterClrMapping/>
  </p:clrMapOvr>
  <p:extLst>
    <p:ext uri="{DCECCB84-F9BA-43D5-87BE-67443E8EF086}">
      <p15:sldGuideLst xmlns:p15="http://schemas.microsoft.com/office/powerpoint/2012/main">
        <p15:guide id="1" pos="347">
          <p15:clr>
            <a:srgbClr val="FBAE40"/>
          </p15:clr>
        </p15:guide>
        <p15:guide id="2" orient="horz" pos="323">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p15:clr>
            <a:srgbClr val="FBAE40"/>
          </p15:clr>
        </p15:guide>
        <p15:guide id="8" orient="horz" pos="68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EXT">
  <p:cSld name="4_CHAPTER">
    <p:bg>
      <p:bgPr>
        <a:solidFill>
          <a:schemeClr val="lt2"/>
        </a:solidFill>
        <a:effectLst/>
      </p:bgPr>
    </p:bg>
    <p:spTree>
      <p:nvGrpSpPr>
        <p:cNvPr id="1" name="Shape 59"/>
        <p:cNvGrpSpPr/>
        <p:nvPr/>
      </p:nvGrpSpPr>
      <p:grpSpPr>
        <a:xfrm>
          <a:off x="0" y="0"/>
          <a:ext cx="0" cy="0"/>
          <a:chOff x="0" y="0"/>
          <a:chExt cx="0" cy="0"/>
        </a:xfrm>
      </p:grpSpPr>
      <p:sp>
        <p:nvSpPr>
          <p:cNvPr id="60" name="Google Shape;60;p22"/>
          <p:cNvSpPr txBox="1">
            <a:spLocks noGrp="1"/>
          </p:cNvSpPr>
          <p:nvPr>
            <p:ph type="ftr" idx="11"/>
          </p:nvPr>
        </p:nvSpPr>
        <p:spPr>
          <a:xfrm>
            <a:off x="4038600" y="6394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title"/>
          </p:nvPr>
        </p:nvSpPr>
        <p:spPr>
          <a:xfrm>
            <a:off x="567552" y="778189"/>
            <a:ext cx="10515600" cy="365125"/>
          </a:xfrm>
          <a:prstGeom prst="rect">
            <a:avLst/>
          </a:prstGeom>
          <a:noFill/>
          <a:ln>
            <a:noFill/>
          </a:ln>
        </p:spPr>
        <p:txBody>
          <a:bodyPr spcFirstLastPara="1" wrap="square" lIns="0" tIns="45700" rIns="90000" bIns="45700" anchor="ctr" anchorCtr="0">
            <a:noAutofit/>
          </a:bodyPr>
          <a:lstStyle>
            <a:lvl1pPr lvl="0" algn="l">
              <a:lnSpc>
                <a:spcPct val="90000"/>
              </a:lnSpc>
              <a:spcBef>
                <a:spcPts val="0"/>
              </a:spcBef>
              <a:spcAft>
                <a:spcPts val="0"/>
              </a:spcAft>
              <a:buClr>
                <a:schemeClr val="dk2"/>
              </a:buClr>
              <a:buSzPts val="3200"/>
              <a:buFont typeface="Nunito Sans SemiBold"/>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2"/>
          <p:cNvSpPr txBox="1">
            <a:spLocks noGrp="1"/>
          </p:cNvSpPr>
          <p:nvPr>
            <p:ph type="body" idx="1"/>
          </p:nvPr>
        </p:nvSpPr>
        <p:spPr>
          <a:xfrm>
            <a:off x="553516" y="1903805"/>
            <a:ext cx="5233509" cy="4441434"/>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04800" algn="l">
              <a:lnSpc>
                <a:spcPct val="90000"/>
              </a:lnSpc>
              <a:spcBef>
                <a:spcPts val="500"/>
              </a:spcBef>
              <a:spcAft>
                <a:spcPts val="0"/>
              </a:spcAft>
              <a:buClr>
                <a:schemeClr val="lt1"/>
              </a:buClr>
              <a:buSzPts val="1200"/>
              <a:buChar char="•"/>
              <a:defRPr sz="1200">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lt1"/>
              </a:buClr>
              <a:buSzPts val="1800"/>
              <a:buChar char="•"/>
              <a:defRPr>
                <a:solidFill>
                  <a:schemeClr val="lt1"/>
                </a:solidFill>
              </a:defRPr>
            </a:lvl6pPr>
            <a:lvl7pPr marL="3200400" lvl="6" indent="-342900" algn="l">
              <a:lnSpc>
                <a:spcPct val="90000"/>
              </a:lnSpc>
              <a:spcBef>
                <a:spcPts val="500"/>
              </a:spcBef>
              <a:spcAft>
                <a:spcPts val="0"/>
              </a:spcAft>
              <a:buClr>
                <a:schemeClr val="lt1"/>
              </a:buClr>
              <a:buSzPts val="1800"/>
              <a:buChar char="•"/>
              <a:defRPr>
                <a:solidFill>
                  <a:schemeClr val="lt1"/>
                </a:solidFill>
              </a:defRPr>
            </a:lvl7pPr>
            <a:lvl8pPr marL="3657600" lvl="7" indent="-342900" algn="l">
              <a:lnSpc>
                <a:spcPct val="90000"/>
              </a:lnSpc>
              <a:spcBef>
                <a:spcPts val="500"/>
              </a:spcBef>
              <a:spcAft>
                <a:spcPts val="0"/>
              </a:spcAft>
              <a:buClr>
                <a:schemeClr val="lt1"/>
              </a:buClr>
              <a:buSzPts val="1800"/>
              <a:buChar char="•"/>
              <a:defRPr>
                <a:solidFill>
                  <a:schemeClr val="lt1"/>
                </a:solidFill>
              </a:defRPr>
            </a:lvl8pPr>
            <a:lvl9pPr marL="4114800" lvl="8" indent="-342900" algn="l">
              <a:lnSpc>
                <a:spcPct val="90000"/>
              </a:lnSpc>
              <a:spcBef>
                <a:spcPts val="500"/>
              </a:spcBef>
              <a:spcAft>
                <a:spcPts val="0"/>
              </a:spcAft>
              <a:buClr>
                <a:schemeClr val="lt1"/>
              </a:buClr>
              <a:buSzPts val="1800"/>
              <a:buChar char="•"/>
              <a:defRPr>
                <a:solidFill>
                  <a:schemeClr val="lt1"/>
                </a:solidFill>
              </a:defRPr>
            </a:lvl9pPr>
          </a:lstStyle>
          <a:p>
            <a:endParaRPr/>
          </a:p>
        </p:txBody>
      </p:sp>
      <p:sp>
        <p:nvSpPr>
          <p:cNvPr id="63" name="Google Shape;63;p22"/>
          <p:cNvSpPr txBox="1">
            <a:spLocks noGrp="1"/>
          </p:cNvSpPr>
          <p:nvPr>
            <p:ph type="sldNum" idx="12"/>
          </p:nvPr>
        </p:nvSpPr>
        <p:spPr>
          <a:xfrm>
            <a:off x="11345460" y="6345238"/>
            <a:ext cx="55797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chemeClr val="lt1"/>
                </a:solidFill>
                <a:latin typeface="Nunito Sans ExtraLight"/>
                <a:ea typeface="Nunito Sans ExtraLight"/>
                <a:cs typeface="Nunito Sans ExtraLight"/>
                <a:sym typeface="Nunito Sans ExtraLight"/>
              </a:defRPr>
            </a:lvl1pPr>
            <a:lvl2pPr marL="0" lvl="1" indent="0" algn="ctr">
              <a:spcBef>
                <a:spcPts val="0"/>
              </a:spcBef>
              <a:buNone/>
              <a:defRPr sz="1200" b="0" i="0" u="none" strike="noStrike" cap="none">
                <a:solidFill>
                  <a:schemeClr val="lt1"/>
                </a:solidFill>
                <a:latin typeface="Nunito Sans ExtraLight"/>
                <a:ea typeface="Nunito Sans ExtraLight"/>
                <a:cs typeface="Nunito Sans ExtraLight"/>
                <a:sym typeface="Nunito Sans ExtraLight"/>
              </a:defRPr>
            </a:lvl2pPr>
            <a:lvl3pPr marL="0" lvl="2" indent="0" algn="ctr">
              <a:spcBef>
                <a:spcPts val="0"/>
              </a:spcBef>
              <a:buNone/>
              <a:defRPr sz="1200" b="0" i="0" u="none" strike="noStrike" cap="none">
                <a:solidFill>
                  <a:schemeClr val="lt1"/>
                </a:solidFill>
                <a:latin typeface="Nunito Sans ExtraLight"/>
                <a:ea typeface="Nunito Sans ExtraLight"/>
                <a:cs typeface="Nunito Sans ExtraLight"/>
                <a:sym typeface="Nunito Sans ExtraLight"/>
              </a:defRPr>
            </a:lvl3pPr>
            <a:lvl4pPr marL="0" lvl="3" indent="0" algn="ctr">
              <a:spcBef>
                <a:spcPts val="0"/>
              </a:spcBef>
              <a:buNone/>
              <a:defRPr sz="1200" b="0" i="0" u="none" strike="noStrike" cap="none">
                <a:solidFill>
                  <a:schemeClr val="lt1"/>
                </a:solidFill>
                <a:latin typeface="Nunito Sans ExtraLight"/>
                <a:ea typeface="Nunito Sans ExtraLight"/>
                <a:cs typeface="Nunito Sans ExtraLight"/>
                <a:sym typeface="Nunito Sans ExtraLight"/>
              </a:defRPr>
            </a:lvl4pPr>
            <a:lvl5pPr marL="0" lvl="4" indent="0" algn="ctr">
              <a:spcBef>
                <a:spcPts val="0"/>
              </a:spcBef>
              <a:buNone/>
              <a:defRPr sz="1200" b="0" i="0" u="none" strike="noStrike" cap="none">
                <a:solidFill>
                  <a:schemeClr val="lt1"/>
                </a:solidFill>
                <a:latin typeface="Nunito Sans ExtraLight"/>
                <a:ea typeface="Nunito Sans ExtraLight"/>
                <a:cs typeface="Nunito Sans ExtraLight"/>
                <a:sym typeface="Nunito Sans ExtraLight"/>
              </a:defRPr>
            </a:lvl5pPr>
            <a:lvl6pPr marL="0" lvl="5" indent="0" algn="ctr">
              <a:spcBef>
                <a:spcPts val="0"/>
              </a:spcBef>
              <a:buNone/>
              <a:defRPr sz="1200" b="0" i="0" u="none" strike="noStrike" cap="none">
                <a:solidFill>
                  <a:schemeClr val="lt1"/>
                </a:solidFill>
                <a:latin typeface="Nunito Sans ExtraLight"/>
                <a:ea typeface="Nunito Sans ExtraLight"/>
                <a:cs typeface="Nunito Sans ExtraLight"/>
                <a:sym typeface="Nunito Sans ExtraLight"/>
              </a:defRPr>
            </a:lvl6pPr>
            <a:lvl7pPr marL="0" lvl="6" indent="0" algn="ctr">
              <a:spcBef>
                <a:spcPts val="0"/>
              </a:spcBef>
              <a:buNone/>
              <a:defRPr sz="1200" b="0" i="0" u="none" strike="noStrike" cap="none">
                <a:solidFill>
                  <a:schemeClr val="lt1"/>
                </a:solidFill>
                <a:latin typeface="Nunito Sans ExtraLight"/>
                <a:ea typeface="Nunito Sans ExtraLight"/>
                <a:cs typeface="Nunito Sans ExtraLight"/>
                <a:sym typeface="Nunito Sans ExtraLight"/>
              </a:defRPr>
            </a:lvl7pPr>
            <a:lvl8pPr marL="0" lvl="7" indent="0" algn="ctr">
              <a:spcBef>
                <a:spcPts val="0"/>
              </a:spcBef>
              <a:buNone/>
              <a:defRPr sz="1200" b="0" i="0" u="none" strike="noStrike" cap="none">
                <a:solidFill>
                  <a:schemeClr val="lt1"/>
                </a:solidFill>
                <a:latin typeface="Nunito Sans ExtraLight"/>
                <a:ea typeface="Nunito Sans ExtraLight"/>
                <a:cs typeface="Nunito Sans ExtraLight"/>
                <a:sym typeface="Nunito Sans ExtraLight"/>
              </a:defRPr>
            </a:lvl8pPr>
            <a:lvl9pPr marL="0" lvl="8" indent="0" algn="ctr">
              <a:spcBef>
                <a:spcPts val="0"/>
              </a:spcBef>
              <a:buNone/>
              <a:defRPr sz="1200" b="0" i="0" u="none" strike="noStrike" cap="none">
                <a:solidFill>
                  <a:schemeClr val="lt1"/>
                </a:solidFill>
                <a:latin typeface="Nunito Sans ExtraLight"/>
                <a:ea typeface="Nunito Sans ExtraLight"/>
                <a:cs typeface="Nunito Sans ExtraLight"/>
                <a:sym typeface="Nunito Sans ExtraLight"/>
              </a:defRPr>
            </a:lvl9pPr>
          </a:lstStyle>
          <a:p>
            <a:pPr marL="0" lvl="0" indent="0" algn="ctr" rtl="0">
              <a:spcBef>
                <a:spcPts val="0"/>
              </a:spcBef>
              <a:spcAft>
                <a:spcPts val="0"/>
              </a:spcAft>
              <a:buNone/>
            </a:pPr>
            <a:fld id="{00000000-1234-1234-1234-123412341234}" type="slidenum">
              <a:rPr lang="en-US"/>
              <a:t>‹nº›</a:t>
            </a:fld>
            <a:endParaRPr/>
          </a:p>
        </p:txBody>
      </p:sp>
      <p:sp>
        <p:nvSpPr>
          <p:cNvPr id="64" name="Google Shape;64;p22"/>
          <p:cNvSpPr txBox="1">
            <a:spLocks noGrp="1"/>
          </p:cNvSpPr>
          <p:nvPr>
            <p:ph type="subTitle" idx="2"/>
          </p:nvPr>
        </p:nvSpPr>
        <p:spPr>
          <a:xfrm>
            <a:off x="563389" y="1292916"/>
            <a:ext cx="4456895" cy="461287"/>
          </a:xfrm>
          <a:prstGeom prst="rect">
            <a:avLst/>
          </a:prstGeom>
          <a:noFill/>
          <a:ln>
            <a:noFill/>
          </a:ln>
        </p:spPr>
        <p:txBody>
          <a:bodyPr spcFirstLastPara="1" wrap="square" lIns="0" tIns="45700" rIns="90000" bIns="45700" anchor="t" anchorCtr="0">
            <a:noAutofit/>
          </a:bodyPr>
          <a:lstStyle>
            <a:lvl1pPr lvl="0" algn="l">
              <a:lnSpc>
                <a:spcPct val="90000"/>
              </a:lnSpc>
              <a:spcBef>
                <a:spcPts val="1000"/>
              </a:spcBef>
              <a:spcAft>
                <a:spcPts val="0"/>
              </a:spcAft>
              <a:buClr>
                <a:schemeClr val="accent3"/>
              </a:buClr>
              <a:buSzPts val="2000"/>
              <a:buNone/>
              <a:defRPr sz="2000" b="1" i="0">
                <a:solidFill>
                  <a:schemeClr val="accent3"/>
                </a:solidFill>
                <a:latin typeface="Nunito Sans SemiBold"/>
                <a:ea typeface="Nunito Sans SemiBold"/>
                <a:cs typeface="Nunito Sans SemiBold"/>
                <a:sym typeface="Nunito Sans SemiBold"/>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5" name="Google Shape;65;p22" title="LOGO_GEDII.png"/>
          <p:cNvPicPr preferRelativeResize="0"/>
          <p:nvPr/>
        </p:nvPicPr>
        <p:blipFill>
          <a:blip r:embed="rId2">
            <a:alphaModFix/>
          </a:blip>
          <a:stretch>
            <a:fillRect/>
          </a:stretch>
        </p:blipFill>
        <p:spPr>
          <a:xfrm>
            <a:off x="11386504" y="343520"/>
            <a:ext cx="509275" cy="508250"/>
          </a:xfrm>
          <a:prstGeom prst="rect">
            <a:avLst/>
          </a:prstGeom>
          <a:noFill/>
          <a:ln>
            <a:noFill/>
          </a:ln>
        </p:spPr>
      </p:pic>
      <p:pic>
        <p:nvPicPr>
          <p:cNvPr id="66" name="Google Shape;66;p22" title="REUNIAO_GEDII_2026_WHITE.png"/>
          <p:cNvPicPr preferRelativeResize="0"/>
          <p:nvPr/>
        </p:nvPicPr>
        <p:blipFill rotWithShape="1">
          <a:blip r:embed="rId3">
            <a:alphaModFix/>
          </a:blip>
          <a:srcRect t="758" b="768"/>
          <a:stretch/>
        </p:blipFill>
        <p:spPr>
          <a:xfrm>
            <a:off x="547469" y="6439382"/>
            <a:ext cx="1969078" cy="196908"/>
          </a:xfrm>
          <a:prstGeom prst="rect">
            <a:avLst/>
          </a:prstGeom>
          <a:noFill/>
          <a:ln>
            <a:noFill/>
          </a:ln>
        </p:spPr>
      </p:pic>
    </p:spTree>
  </p:cSld>
  <p:clrMapOvr>
    <a:masterClrMapping/>
  </p:clrMapOvr>
  <p:extLst>
    <p:ext uri="{DCECCB84-F9BA-43D5-87BE-67443E8EF086}">
      <p15:sldGuideLst xmlns:p15="http://schemas.microsoft.com/office/powerpoint/2012/main">
        <p15:guide id="1" pos="347">
          <p15:clr>
            <a:srgbClr val="FBAE40"/>
          </p15:clr>
        </p15:guide>
        <p15:guide id="2" orient="horz" pos="323">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orient="horz" pos="7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EXT">
  <p:cSld name="9_CHAPTER">
    <p:bg>
      <p:bgPr>
        <a:solidFill>
          <a:schemeClr val="lt1"/>
        </a:solidFill>
        <a:effectLst/>
      </p:bgPr>
    </p:bg>
    <p:spTree>
      <p:nvGrpSpPr>
        <p:cNvPr id="1" name="Shape 67"/>
        <p:cNvGrpSpPr/>
        <p:nvPr/>
      </p:nvGrpSpPr>
      <p:grpSpPr>
        <a:xfrm>
          <a:off x="0" y="0"/>
          <a:ext cx="0" cy="0"/>
          <a:chOff x="0" y="0"/>
          <a:chExt cx="0" cy="0"/>
        </a:xfrm>
      </p:grpSpPr>
      <p:sp>
        <p:nvSpPr>
          <p:cNvPr id="68" name="Google Shape;68;p23"/>
          <p:cNvSpPr txBox="1">
            <a:spLocks noGrp="1"/>
          </p:cNvSpPr>
          <p:nvPr>
            <p:ph type="ftr" idx="11"/>
          </p:nvPr>
        </p:nvSpPr>
        <p:spPr>
          <a:xfrm>
            <a:off x="4038600" y="6394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body" idx="1"/>
          </p:nvPr>
        </p:nvSpPr>
        <p:spPr>
          <a:xfrm>
            <a:off x="553516" y="2496503"/>
            <a:ext cx="5233509" cy="1362978"/>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330200" algn="l">
              <a:lnSpc>
                <a:spcPct val="90000"/>
              </a:lnSpc>
              <a:spcBef>
                <a:spcPts val="500"/>
              </a:spcBef>
              <a:spcAft>
                <a:spcPts val="0"/>
              </a:spcAft>
              <a:buClr>
                <a:schemeClr val="dk1"/>
              </a:buClr>
              <a:buSzPts val="1600"/>
              <a:buChar char="•"/>
              <a:defRPr sz="1600">
                <a:solidFill>
                  <a:schemeClr val="dk1"/>
                </a:solidFill>
              </a:defRPr>
            </a:lvl2pPr>
            <a:lvl3pPr marL="1371600" lvl="2" indent="-304800" algn="l">
              <a:lnSpc>
                <a:spcPct val="90000"/>
              </a:lnSpc>
              <a:spcBef>
                <a:spcPts val="500"/>
              </a:spcBef>
              <a:spcAft>
                <a:spcPts val="0"/>
              </a:spcAft>
              <a:buClr>
                <a:schemeClr val="dk1"/>
              </a:buClr>
              <a:buSzPts val="1200"/>
              <a:buChar char="•"/>
              <a:defRPr sz="1200">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0" name="Google Shape;70;p23"/>
          <p:cNvSpPr txBox="1">
            <a:spLocks noGrp="1"/>
          </p:cNvSpPr>
          <p:nvPr>
            <p:ph type="body" idx="2"/>
          </p:nvPr>
        </p:nvSpPr>
        <p:spPr>
          <a:xfrm>
            <a:off x="553517" y="4029487"/>
            <a:ext cx="3021000" cy="2063400"/>
          </a:xfrm>
          <a:prstGeom prst="rect">
            <a:avLst/>
          </a:prstGeom>
          <a:noFill/>
          <a:ln>
            <a:noFill/>
          </a:ln>
        </p:spPr>
        <p:txBody>
          <a:bodyPr spcFirstLastPara="1" wrap="square" lIns="0" tIns="45700" rIns="0" bIns="45700" anchor="t" anchorCtr="0">
            <a:noAutofit/>
          </a:bodyPr>
          <a:lstStyle>
            <a:lvl1pPr marL="457200" lvl="0" indent="-228600" algn="l">
              <a:lnSpc>
                <a:spcPct val="116666"/>
              </a:lnSpc>
              <a:spcBef>
                <a:spcPts val="1000"/>
              </a:spcBef>
              <a:spcAft>
                <a:spcPts val="0"/>
              </a:spcAft>
              <a:buClr>
                <a:schemeClr val="dk1"/>
              </a:buClr>
              <a:buSzPts val="1200"/>
              <a:buNone/>
              <a:defRPr sz="1200">
                <a:solidFill>
                  <a:schemeClr val="dk1"/>
                </a:solidFill>
              </a:defRPr>
            </a:lvl1pPr>
            <a:lvl2pPr marL="914400" lvl="1" indent="-330200" algn="l">
              <a:lnSpc>
                <a:spcPct val="90000"/>
              </a:lnSpc>
              <a:spcBef>
                <a:spcPts val="500"/>
              </a:spcBef>
              <a:spcAft>
                <a:spcPts val="0"/>
              </a:spcAft>
              <a:buClr>
                <a:schemeClr val="dk1"/>
              </a:buClr>
              <a:buSzPts val="1600"/>
              <a:buChar char="•"/>
              <a:defRPr sz="1600">
                <a:solidFill>
                  <a:schemeClr val="dk1"/>
                </a:solidFill>
              </a:defRPr>
            </a:lvl2pPr>
            <a:lvl3pPr marL="1371600" lvl="2" indent="-304800" algn="l">
              <a:lnSpc>
                <a:spcPct val="90000"/>
              </a:lnSpc>
              <a:spcBef>
                <a:spcPts val="500"/>
              </a:spcBef>
              <a:spcAft>
                <a:spcPts val="0"/>
              </a:spcAft>
              <a:buClr>
                <a:schemeClr val="dk1"/>
              </a:buClr>
              <a:buSzPts val="1200"/>
              <a:buChar char="•"/>
              <a:defRPr sz="1200">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1" name="Google Shape;71;p23"/>
          <p:cNvSpPr txBox="1">
            <a:spLocks noGrp="1"/>
          </p:cNvSpPr>
          <p:nvPr>
            <p:ph type="title"/>
          </p:nvPr>
        </p:nvSpPr>
        <p:spPr>
          <a:xfrm>
            <a:off x="567552" y="1173931"/>
            <a:ext cx="5528448" cy="365125"/>
          </a:xfrm>
          <a:prstGeom prst="rect">
            <a:avLst/>
          </a:prstGeom>
          <a:noFill/>
          <a:ln>
            <a:noFill/>
          </a:ln>
        </p:spPr>
        <p:txBody>
          <a:bodyPr spcFirstLastPara="1" wrap="square" lIns="0" tIns="45700" rIns="90000" bIns="45700" anchor="ctr" anchorCtr="0">
            <a:noAutofit/>
          </a:bodyPr>
          <a:lstStyle>
            <a:lvl1pPr lvl="0" algn="l">
              <a:lnSpc>
                <a:spcPct val="90000"/>
              </a:lnSpc>
              <a:spcBef>
                <a:spcPts val="0"/>
              </a:spcBef>
              <a:spcAft>
                <a:spcPts val="0"/>
              </a:spcAft>
              <a:buClr>
                <a:schemeClr val="dk2"/>
              </a:buClr>
              <a:buSzPts val="3200"/>
              <a:buFont typeface="Nunito Sans SemiBold"/>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3"/>
          <p:cNvSpPr txBox="1">
            <a:spLocks noGrp="1"/>
          </p:cNvSpPr>
          <p:nvPr>
            <p:ph type="subTitle" idx="3"/>
          </p:nvPr>
        </p:nvSpPr>
        <p:spPr>
          <a:xfrm>
            <a:off x="563389" y="1688658"/>
            <a:ext cx="4456895" cy="461287"/>
          </a:xfrm>
          <a:prstGeom prst="rect">
            <a:avLst/>
          </a:prstGeom>
          <a:noFill/>
          <a:ln>
            <a:noFill/>
          </a:ln>
        </p:spPr>
        <p:txBody>
          <a:bodyPr spcFirstLastPara="1" wrap="square" lIns="0" tIns="45700" rIns="90000" bIns="45700" anchor="t" anchorCtr="0">
            <a:noAutofit/>
          </a:bodyPr>
          <a:lstStyle>
            <a:lvl1pPr lvl="0" algn="l">
              <a:lnSpc>
                <a:spcPct val="90000"/>
              </a:lnSpc>
              <a:spcBef>
                <a:spcPts val="1000"/>
              </a:spcBef>
              <a:spcAft>
                <a:spcPts val="0"/>
              </a:spcAft>
              <a:buClr>
                <a:schemeClr val="accent3"/>
              </a:buClr>
              <a:buSzPts val="2000"/>
              <a:buNone/>
              <a:defRPr sz="2000" b="1" i="0">
                <a:solidFill>
                  <a:schemeClr val="accent3"/>
                </a:solidFill>
                <a:latin typeface="Nunito Sans SemiBold"/>
                <a:ea typeface="Nunito Sans SemiBold"/>
                <a:cs typeface="Nunito Sans SemiBold"/>
                <a:sym typeface="Nunito Sans SemiBold"/>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3" name="Google Shape;73;p23"/>
          <p:cNvSpPr txBox="1">
            <a:spLocks noGrp="1"/>
          </p:cNvSpPr>
          <p:nvPr>
            <p:ph type="sldNum" idx="12"/>
          </p:nvPr>
        </p:nvSpPr>
        <p:spPr>
          <a:xfrm>
            <a:off x="11046650" y="6272195"/>
            <a:ext cx="55797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1pPr>
            <a:lvl2pPr marL="0" lvl="1"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2pPr>
            <a:lvl3pPr marL="0" lvl="2"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3pPr>
            <a:lvl4pPr marL="0" lvl="3"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4pPr>
            <a:lvl5pPr marL="0" lvl="4"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5pPr>
            <a:lvl6pPr marL="0" lvl="5"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6pPr>
            <a:lvl7pPr marL="0" lvl="6"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7pPr>
            <a:lvl8pPr marL="0" lvl="7"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8pPr>
            <a:lvl9pPr marL="0" lvl="8" indent="0" algn="ctr">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9pPr>
          </a:lstStyle>
          <a:p>
            <a:pPr marL="0" lvl="0" indent="0" algn="ctr" rtl="0">
              <a:spcBef>
                <a:spcPts val="0"/>
              </a:spcBef>
              <a:spcAft>
                <a:spcPts val="0"/>
              </a:spcAft>
              <a:buNone/>
            </a:pPr>
            <a:fld id="{00000000-1234-1234-1234-123412341234}" type="slidenum">
              <a:rPr lang="en-US"/>
              <a:t>‹nº›</a:t>
            </a:fld>
            <a:endParaRPr/>
          </a:p>
        </p:txBody>
      </p:sp>
      <p:pic>
        <p:nvPicPr>
          <p:cNvPr id="74" name="Google Shape;74;p23" title="REUNIAO_GEDII_2026_COR.png"/>
          <p:cNvPicPr preferRelativeResize="0"/>
          <p:nvPr/>
        </p:nvPicPr>
        <p:blipFill rotWithShape="1">
          <a:blip r:embed="rId2">
            <a:alphaModFix/>
          </a:blip>
          <a:srcRect t="758" b="768"/>
          <a:stretch/>
        </p:blipFill>
        <p:spPr>
          <a:xfrm>
            <a:off x="547469" y="6439382"/>
            <a:ext cx="1969078" cy="196908"/>
          </a:xfrm>
          <a:prstGeom prst="rect">
            <a:avLst/>
          </a:prstGeom>
          <a:noFill/>
          <a:ln>
            <a:noFill/>
          </a:ln>
        </p:spPr>
      </p:pic>
      <p:pic>
        <p:nvPicPr>
          <p:cNvPr id="75" name="Google Shape;75;p23" title="LOGO_GEDII_COR.png"/>
          <p:cNvPicPr preferRelativeResize="0"/>
          <p:nvPr/>
        </p:nvPicPr>
        <p:blipFill rotWithShape="1">
          <a:blip r:embed="rId3">
            <a:alphaModFix/>
          </a:blip>
          <a:srcRect t="99" b="99"/>
          <a:stretch/>
        </p:blipFill>
        <p:spPr>
          <a:xfrm>
            <a:off x="11386504" y="343520"/>
            <a:ext cx="509275" cy="508250"/>
          </a:xfrm>
          <a:prstGeom prst="rect">
            <a:avLst/>
          </a:prstGeom>
          <a:noFill/>
          <a:ln>
            <a:noFill/>
          </a:ln>
        </p:spPr>
      </p:pic>
    </p:spTree>
  </p:cSld>
  <p:clrMapOvr>
    <a:masterClrMapping/>
  </p:clrMapOvr>
  <p:extLst>
    <p:ext uri="{DCECCB84-F9BA-43D5-87BE-67443E8EF086}">
      <p15:sldGuideLst xmlns:p15="http://schemas.microsoft.com/office/powerpoint/2012/main">
        <p15:guide id="1" pos="347">
          <p15:clr>
            <a:srgbClr val="FBAE40"/>
          </p15:clr>
        </p15:guide>
        <p15:guide id="2" orient="horz" pos="323">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orient="horz" pos="754">
          <p15:clr>
            <a:srgbClr val="FBAE40"/>
          </p15:clr>
        </p15:guide>
        <p15:guide id="8" orient="horz" pos="38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Nunito Sans SemiBold"/>
              <a:buNone/>
              <a:defRPr sz="4400" b="0" i="0" u="none" strike="noStrike" cap="none">
                <a:solidFill>
                  <a:schemeClr val="dk1"/>
                </a:solidFill>
                <a:latin typeface="Nunito Sans SemiBold"/>
                <a:ea typeface="Nunito Sans SemiBold"/>
                <a:cs typeface="Nunito Sans SemiBold"/>
                <a:sym typeface="Nunito Sans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Nunito Sans ExtraLight"/>
                <a:ea typeface="Nunito Sans ExtraLight"/>
                <a:cs typeface="Nunito Sans ExtraLight"/>
                <a:sym typeface="Nunito Sans ExtraLight"/>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Nunito Sans ExtraLight"/>
                <a:ea typeface="Nunito Sans ExtraLight"/>
                <a:cs typeface="Nunito Sans ExtraLight"/>
                <a:sym typeface="Nunito Sans ExtraLight"/>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Nunito Sans ExtraLight"/>
                <a:ea typeface="Nunito Sans ExtraLight"/>
                <a:cs typeface="Nunito Sans ExtraLight"/>
                <a:sym typeface="Nunito Sans ExtraLight"/>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Nunito Sans ExtraLight"/>
                <a:ea typeface="Nunito Sans ExtraLight"/>
                <a:cs typeface="Nunito Sans ExtraLight"/>
                <a:sym typeface="Nunito Sans ExtraLight"/>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Nunito Sans ExtraLight"/>
                <a:ea typeface="Nunito Sans ExtraLight"/>
                <a:cs typeface="Nunito Sans ExtraLight"/>
                <a:sym typeface="Nunito Sans Extra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ExtraLight"/>
                <a:ea typeface="Nunito Sans ExtraLight"/>
                <a:cs typeface="Nunito Sans ExtraLight"/>
                <a:sym typeface="Nunito Sans Extra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ExtraLight"/>
                <a:ea typeface="Nunito Sans ExtraLight"/>
                <a:cs typeface="Nunito Sans ExtraLight"/>
                <a:sym typeface="Nunito Sans Extra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ExtraLight"/>
                <a:ea typeface="Nunito Sans ExtraLight"/>
                <a:cs typeface="Nunito Sans ExtraLight"/>
                <a:sym typeface="Nunito Sans Extra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ExtraLight"/>
                <a:ea typeface="Nunito Sans ExtraLight"/>
                <a:cs typeface="Nunito Sans ExtraLight"/>
                <a:sym typeface="Nunito Sans ExtraLight"/>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F8C8C"/>
                </a:solidFill>
                <a:latin typeface="Nunito Sans ExtraLight"/>
                <a:ea typeface="Nunito Sans ExtraLight"/>
                <a:cs typeface="Nunito Sans ExtraLight"/>
                <a:sym typeface="Nunito Sans ExtraLight"/>
              </a:defRPr>
            </a:lvl1pPr>
            <a:lvl2pPr marR="0" lvl="1" algn="l" rtl="0">
              <a:spcBef>
                <a:spcPts val="0"/>
              </a:spcBef>
              <a:spcAft>
                <a:spcPts val="0"/>
              </a:spcAft>
              <a:buSzPts val="1400"/>
              <a:buNone/>
              <a:defRPr sz="1800" b="0" i="0" u="none" strike="noStrike" cap="none">
                <a:solidFill>
                  <a:schemeClr val="dk1"/>
                </a:solidFill>
                <a:latin typeface="Nunito Sans ExtraLight"/>
                <a:ea typeface="Nunito Sans ExtraLight"/>
                <a:cs typeface="Nunito Sans ExtraLight"/>
                <a:sym typeface="Nunito Sans ExtraLight"/>
              </a:defRPr>
            </a:lvl2pPr>
            <a:lvl3pPr marR="0" lvl="2" algn="l" rtl="0">
              <a:spcBef>
                <a:spcPts val="0"/>
              </a:spcBef>
              <a:spcAft>
                <a:spcPts val="0"/>
              </a:spcAft>
              <a:buSzPts val="1400"/>
              <a:buNone/>
              <a:defRPr sz="1800" b="0" i="0" u="none" strike="noStrike" cap="none">
                <a:solidFill>
                  <a:schemeClr val="dk1"/>
                </a:solidFill>
                <a:latin typeface="Nunito Sans ExtraLight"/>
                <a:ea typeface="Nunito Sans ExtraLight"/>
                <a:cs typeface="Nunito Sans ExtraLight"/>
                <a:sym typeface="Nunito Sans ExtraLight"/>
              </a:defRPr>
            </a:lvl3pPr>
            <a:lvl4pPr marR="0" lvl="3" algn="l" rtl="0">
              <a:spcBef>
                <a:spcPts val="0"/>
              </a:spcBef>
              <a:spcAft>
                <a:spcPts val="0"/>
              </a:spcAft>
              <a:buSzPts val="1400"/>
              <a:buNone/>
              <a:defRPr sz="1800" b="0" i="0" u="none" strike="noStrike" cap="none">
                <a:solidFill>
                  <a:schemeClr val="dk1"/>
                </a:solidFill>
                <a:latin typeface="Nunito Sans ExtraLight"/>
                <a:ea typeface="Nunito Sans ExtraLight"/>
                <a:cs typeface="Nunito Sans ExtraLight"/>
                <a:sym typeface="Nunito Sans ExtraLight"/>
              </a:defRPr>
            </a:lvl4pPr>
            <a:lvl5pPr marR="0" lvl="4" algn="l" rtl="0">
              <a:spcBef>
                <a:spcPts val="0"/>
              </a:spcBef>
              <a:spcAft>
                <a:spcPts val="0"/>
              </a:spcAft>
              <a:buSzPts val="1400"/>
              <a:buNone/>
              <a:defRPr sz="1800" b="0" i="0" u="none" strike="noStrike" cap="none">
                <a:solidFill>
                  <a:schemeClr val="dk1"/>
                </a:solidFill>
                <a:latin typeface="Nunito Sans ExtraLight"/>
                <a:ea typeface="Nunito Sans ExtraLight"/>
                <a:cs typeface="Nunito Sans ExtraLight"/>
                <a:sym typeface="Nunito Sans ExtraLight"/>
              </a:defRPr>
            </a:lvl5pPr>
            <a:lvl6pPr marR="0" lvl="5" algn="l" rtl="0">
              <a:spcBef>
                <a:spcPts val="0"/>
              </a:spcBef>
              <a:spcAft>
                <a:spcPts val="0"/>
              </a:spcAft>
              <a:buSzPts val="1400"/>
              <a:buNone/>
              <a:defRPr sz="1800" b="0" i="0" u="none" strike="noStrike" cap="none">
                <a:solidFill>
                  <a:schemeClr val="dk1"/>
                </a:solidFill>
                <a:latin typeface="Nunito Sans ExtraLight"/>
                <a:ea typeface="Nunito Sans ExtraLight"/>
                <a:cs typeface="Nunito Sans ExtraLight"/>
                <a:sym typeface="Nunito Sans ExtraLight"/>
              </a:defRPr>
            </a:lvl6pPr>
            <a:lvl7pPr marR="0" lvl="6" algn="l" rtl="0">
              <a:spcBef>
                <a:spcPts val="0"/>
              </a:spcBef>
              <a:spcAft>
                <a:spcPts val="0"/>
              </a:spcAft>
              <a:buSzPts val="1400"/>
              <a:buNone/>
              <a:defRPr sz="1800" b="0" i="0" u="none" strike="noStrike" cap="none">
                <a:solidFill>
                  <a:schemeClr val="dk1"/>
                </a:solidFill>
                <a:latin typeface="Nunito Sans ExtraLight"/>
                <a:ea typeface="Nunito Sans ExtraLight"/>
                <a:cs typeface="Nunito Sans ExtraLight"/>
                <a:sym typeface="Nunito Sans ExtraLight"/>
              </a:defRPr>
            </a:lvl7pPr>
            <a:lvl8pPr marR="0" lvl="7" algn="l" rtl="0">
              <a:spcBef>
                <a:spcPts val="0"/>
              </a:spcBef>
              <a:spcAft>
                <a:spcPts val="0"/>
              </a:spcAft>
              <a:buSzPts val="1400"/>
              <a:buNone/>
              <a:defRPr sz="1800" b="0" i="0" u="none" strike="noStrike" cap="none">
                <a:solidFill>
                  <a:schemeClr val="dk1"/>
                </a:solidFill>
                <a:latin typeface="Nunito Sans ExtraLight"/>
                <a:ea typeface="Nunito Sans ExtraLight"/>
                <a:cs typeface="Nunito Sans ExtraLight"/>
                <a:sym typeface="Nunito Sans ExtraLight"/>
              </a:defRPr>
            </a:lvl8pPr>
            <a:lvl9pPr marR="0" lvl="8" algn="l" rtl="0">
              <a:spcBef>
                <a:spcPts val="0"/>
              </a:spcBef>
              <a:spcAft>
                <a:spcPts val="0"/>
              </a:spcAft>
              <a:buSzPts val="1400"/>
              <a:buNone/>
              <a:defRPr sz="1800" b="0" i="0" u="none" strike="noStrike" cap="none">
                <a:solidFill>
                  <a:schemeClr val="dk1"/>
                </a:solidFill>
                <a:latin typeface="Nunito Sans ExtraLight"/>
                <a:ea typeface="Nunito Sans ExtraLight"/>
                <a:cs typeface="Nunito Sans ExtraLight"/>
                <a:sym typeface="Nunito Sans ExtraLight"/>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F8C8C"/>
                </a:solidFill>
                <a:latin typeface="Nunito Sans ExtraLight"/>
                <a:ea typeface="Nunito Sans ExtraLight"/>
                <a:cs typeface="Nunito Sans ExtraLight"/>
                <a:sym typeface="Nunito Sans ExtraLight"/>
              </a:defRPr>
            </a:lvl1pPr>
            <a:lvl2pPr marR="0" lvl="1" algn="l" rtl="0">
              <a:spcBef>
                <a:spcPts val="0"/>
              </a:spcBef>
              <a:spcAft>
                <a:spcPts val="0"/>
              </a:spcAft>
              <a:buSzPts val="1400"/>
              <a:buNone/>
              <a:defRPr sz="1800" b="0" i="0" u="none" strike="noStrike" cap="none">
                <a:solidFill>
                  <a:schemeClr val="dk1"/>
                </a:solidFill>
                <a:latin typeface="Nunito Sans ExtraLight"/>
                <a:ea typeface="Nunito Sans ExtraLight"/>
                <a:cs typeface="Nunito Sans ExtraLight"/>
                <a:sym typeface="Nunito Sans ExtraLight"/>
              </a:defRPr>
            </a:lvl2pPr>
            <a:lvl3pPr marR="0" lvl="2" algn="l" rtl="0">
              <a:spcBef>
                <a:spcPts val="0"/>
              </a:spcBef>
              <a:spcAft>
                <a:spcPts val="0"/>
              </a:spcAft>
              <a:buSzPts val="1400"/>
              <a:buNone/>
              <a:defRPr sz="1800" b="0" i="0" u="none" strike="noStrike" cap="none">
                <a:solidFill>
                  <a:schemeClr val="dk1"/>
                </a:solidFill>
                <a:latin typeface="Nunito Sans ExtraLight"/>
                <a:ea typeface="Nunito Sans ExtraLight"/>
                <a:cs typeface="Nunito Sans ExtraLight"/>
                <a:sym typeface="Nunito Sans ExtraLight"/>
              </a:defRPr>
            </a:lvl3pPr>
            <a:lvl4pPr marR="0" lvl="3" algn="l" rtl="0">
              <a:spcBef>
                <a:spcPts val="0"/>
              </a:spcBef>
              <a:spcAft>
                <a:spcPts val="0"/>
              </a:spcAft>
              <a:buSzPts val="1400"/>
              <a:buNone/>
              <a:defRPr sz="1800" b="0" i="0" u="none" strike="noStrike" cap="none">
                <a:solidFill>
                  <a:schemeClr val="dk1"/>
                </a:solidFill>
                <a:latin typeface="Nunito Sans ExtraLight"/>
                <a:ea typeface="Nunito Sans ExtraLight"/>
                <a:cs typeface="Nunito Sans ExtraLight"/>
                <a:sym typeface="Nunito Sans ExtraLight"/>
              </a:defRPr>
            </a:lvl4pPr>
            <a:lvl5pPr marR="0" lvl="4" algn="l" rtl="0">
              <a:spcBef>
                <a:spcPts val="0"/>
              </a:spcBef>
              <a:spcAft>
                <a:spcPts val="0"/>
              </a:spcAft>
              <a:buSzPts val="1400"/>
              <a:buNone/>
              <a:defRPr sz="1800" b="0" i="0" u="none" strike="noStrike" cap="none">
                <a:solidFill>
                  <a:schemeClr val="dk1"/>
                </a:solidFill>
                <a:latin typeface="Nunito Sans ExtraLight"/>
                <a:ea typeface="Nunito Sans ExtraLight"/>
                <a:cs typeface="Nunito Sans ExtraLight"/>
                <a:sym typeface="Nunito Sans ExtraLight"/>
              </a:defRPr>
            </a:lvl5pPr>
            <a:lvl6pPr marR="0" lvl="5" algn="l" rtl="0">
              <a:spcBef>
                <a:spcPts val="0"/>
              </a:spcBef>
              <a:spcAft>
                <a:spcPts val="0"/>
              </a:spcAft>
              <a:buSzPts val="1400"/>
              <a:buNone/>
              <a:defRPr sz="1800" b="0" i="0" u="none" strike="noStrike" cap="none">
                <a:solidFill>
                  <a:schemeClr val="dk1"/>
                </a:solidFill>
                <a:latin typeface="Nunito Sans ExtraLight"/>
                <a:ea typeface="Nunito Sans ExtraLight"/>
                <a:cs typeface="Nunito Sans ExtraLight"/>
                <a:sym typeface="Nunito Sans ExtraLight"/>
              </a:defRPr>
            </a:lvl6pPr>
            <a:lvl7pPr marR="0" lvl="6" algn="l" rtl="0">
              <a:spcBef>
                <a:spcPts val="0"/>
              </a:spcBef>
              <a:spcAft>
                <a:spcPts val="0"/>
              </a:spcAft>
              <a:buSzPts val="1400"/>
              <a:buNone/>
              <a:defRPr sz="1800" b="0" i="0" u="none" strike="noStrike" cap="none">
                <a:solidFill>
                  <a:schemeClr val="dk1"/>
                </a:solidFill>
                <a:latin typeface="Nunito Sans ExtraLight"/>
                <a:ea typeface="Nunito Sans ExtraLight"/>
                <a:cs typeface="Nunito Sans ExtraLight"/>
                <a:sym typeface="Nunito Sans ExtraLight"/>
              </a:defRPr>
            </a:lvl7pPr>
            <a:lvl8pPr marR="0" lvl="7" algn="l" rtl="0">
              <a:spcBef>
                <a:spcPts val="0"/>
              </a:spcBef>
              <a:spcAft>
                <a:spcPts val="0"/>
              </a:spcAft>
              <a:buSzPts val="1400"/>
              <a:buNone/>
              <a:defRPr sz="1800" b="0" i="0" u="none" strike="noStrike" cap="none">
                <a:solidFill>
                  <a:schemeClr val="dk1"/>
                </a:solidFill>
                <a:latin typeface="Nunito Sans ExtraLight"/>
                <a:ea typeface="Nunito Sans ExtraLight"/>
                <a:cs typeface="Nunito Sans ExtraLight"/>
                <a:sym typeface="Nunito Sans ExtraLight"/>
              </a:defRPr>
            </a:lvl8pPr>
            <a:lvl9pPr marR="0" lvl="8" algn="l" rtl="0">
              <a:spcBef>
                <a:spcPts val="0"/>
              </a:spcBef>
              <a:spcAft>
                <a:spcPts val="0"/>
              </a:spcAft>
              <a:buSzPts val="1400"/>
              <a:buNone/>
              <a:defRPr sz="1800" b="0" i="0" u="none" strike="noStrike" cap="none">
                <a:solidFill>
                  <a:schemeClr val="dk1"/>
                </a:solidFill>
                <a:latin typeface="Nunito Sans ExtraLight"/>
                <a:ea typeface="Nunito Sans ExtraLight"/>
                <a:cs typeface="Nunito Sans ExtraLight"/>
                <a:sym typeface="Nunito Sans ExtraLight"/>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1pPr>
            <a:lvl2pPr marL="0" marR="0" lvl="1" indent="0" algn="r" rtl="0">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2pPr>
            <a:lvl3pPr marL="0" marR="0" lvl="2" indent="0" algn="r" rtl="0">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3pPr>
            <a:lvl4pPr marL="0" marR="0" lvl="3" indent="0" algn="r" rtl="0">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4pPr>
            <a:lvl5pPr marL="0" marR="0" lvl="4" indent="0" algn="r" rtl="0">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5pPr>
            <a:lvl6pPr marL="0" marR="0" lvl="5" indent="0" algn="r" rtl="0">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6pPr>
            <a:lvl7pPr marL="0" marR="0" lvl="6" indent="0" algn="r" rtl="0">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7pPr>
            <a:lvl8pPr marL="0" marR="0" lvl="7" indent="0" algn="r" rtl="0">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8pPr>
            <a:lvl9pPr marL="0" marR="0" lvl="8" indent="0" algn="r" rtl="0">
              <a:spcBef>
                <a:spcPts val="0"/>
              </a:spcBef>
              <a:buNone/>
              <a:defRPr sz="1200" b="0" i="0" u="none" strike="noStrike" cap="none">
                <a:solidFill>
                  <a:srgbClr val="8F8C8C"/>
                </a:solidFill>
                <a:latin typeface="Nunito Sans ExtraLight"/>
                <a:ea typeface="Nunito Sans ExtraLight"/>
                <a:cs typeface="Nunito Sans ExtraLight"/>
                <a:sym typeface="Nunito Sans ExtraLight"/>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 title="REUNIAO_ANUAL_GEDII_2026_IMAGEM_V3_KV_REUNIAO_GEDII_2026 cópia 16 copy.jpg"/>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b0a06c4d4d_1_61"/>
          <p:cNvSpPr txBox="1">
            <a:spLocks noGrp="1"/>
          </p:cNvSpPr>
          <p:nvPr>
            <p:ph type="body" idx="1"/>
          </p:nvPr>
        </p:nvSpPr>
        <p:spPr>
          <a:xfrm>
            <a:off x="553516" y="2470067"/>
            <a:ext cx="5233500" cy="3609600"/>
          </a:xfrm>
          <a:prstGeom prst="rect">
            <a:avLst/>
          </a:prstGeom>
        </p:spPr>
        <p:txBody>
          <a:bodyPr spcFirstLastPara="1" wrap="square" lIns="0" tIns="45700" rIns="0" bIns="45700" anchor="t" anchorCtr="0">
            <a:normAutofit/>
          </a:bodyPr>
          <a:lstStyle/>
          <a:p>
            <a:pPr marL="0" lvl="0" indent="0" algn="l" rtl="0">
              <a:spcBef>
                <a:spcPts val="0"/>
              </a:spcBef>
              <a:spcAft>
                <a:spcPts val="0"/>
              </a:spcAft>
              <a:buClr>
                <a:schemeClr val="dk2"/>
              </a:buClr>
              <a:buSzPts val="1800"/>
              <a:buFont typeface="Arial"/>
              <a:buNone/>
            </a:pPr>
            <a:r>
              <a:rPr lang="en-US"/>
              <a:t>Arat a aliquam. Morbi consequat, tortor aliquam accumsan volutpat, velit massa rutrum ipsum, aliquam mattis ant a aliquam. Morbi consequat, tortor aliquam accumsan volutpat, velit massa rutrum ipsum, aliquam mattis ante velit sit amet leo. Nam bibendum iaculis dictum.Arat a aliquam. Morbi consequat, tortor aliquam accumsan volutpat, velit massa rutrum ipsum, aliquam mattis ante velit sit amet leo. Nam bibendum iaculis dictum.</a:t>
            </a:r>
            <a:endParaRPr/>
          </a:p>
        </p:txBody>
      </p:sp>
      <p:sp>
        <p:nvSpPr>
          <p:cNvPr id="213" name="Google Shape;213;g3b0a06c4d4d_1_61"/>
          <p:cNvSpPr txBox="1">
            <a:spLocks noGrp="1"/>
          </p:cNvSpPr>
          <p:nvPr>
            <p:ph type="title"/>
          </p:nvPr>
        </p:nvSpPr>
        <p:spPr>
          <a:xfrm>
            <a:off x="567550" y="1077624"/>
            <a:ext cx="6413700" cy="461400"/>
          </a:xfrm>
          <a:prstGeom prst="rect">
            <a:avLst/>
          </a:prstGeom>
        </p:spPr>
        <p:txBody>
          <a:bodyPr spcFirstLastPara="1" wrap="square" lIns="0" tIns="45700" rIns="90000" bIns="45700" anchor="ctr" anchorCtr="0">
            <a:noAutofit/>
          </a:bodyPr>
          <a:lstStyle/>
          <a:p>
            <a:pPr marL="0" lvl="0" indent="0" algn="l" rtl="0">
              <a:spcBef>
                <a:spcPts val="0"/>
              </a:spcBef>
              <a:spcAft>
                <a:spcPts val="0"/>
              </a:spcAft>
              <a:buNone/>
            </a:pPr>
            <a:endParaRPr/>
          </a:p>
        </p:txBody>
      </p:sp>
      <p:sp>
        <p:nvSpPr>
          <p:cNvPr id="214" name="Google Shape;214;g3b0a06c4d4d_1_61"/>
          <p:cNvSpPr txBox="1">
            <a:spLocks noGrp="1"/>
          </p:cNvSpPr>
          <p:nvPr>
            <p:ph type="subTitle" idx="3"/>
          </p:nvPr>
        </p:nvSpPr>
        <p:spPr>
          <a:xfrm>
            <a:off x="563389" y="1688658"/>
            <a:ext cx="4456800" cy="461400"/>
          </a:xfrm>
          <a:prstGeom prst="rect">
            <a:avLst/>
          </a:prstGeom>
        </p:spPr>
        <p:txBody>
          <a:bodyPr spcFirstLastPara="1" wrap="square" lIns="0" tIns="45700" rIns="90000" bIns="45700" anchor="t" anchorCtr="0">
            <a:noAutofit/>
          </a:bodyPr>
          <a:lstStyle/>
          <a:p>
            <a:pPr marL="0" lvl="0" indent="0" algn="l" rtl="0">
              <a:spcBef>
                <a:spcPts val="1000"/>
              </a:spcBef>
              <a:spcAft>
                <a:spcPts val="0"/>
              </a:spcAft>
              <a:buNone/>
            </a:pPr>
            <a:endParaRPr/>
          </a:p>
        </p:txBody>
      </p:sp>
      <p:pic>
        <p:nvPicPr>
          <p:cNvPr id="216" name="Google Shape;216;g3b0a06c4d4d_1_61" title="LOGO_GEDII.png"/>
          <p:cNvPicPr preferRelativeResize="0"/>
          <p:nvPr/>
        </p:nvPicPr>
        <p:blipFill>
          <a:blip r:embed="rId3">
            <a:alphaModFix/>
          </a:blip>
          <a:stretch>
            <a:fillRect/>
          </a:stretch>
        </p:blipFill>
        <p:spPr>
          <a:xfrm>
            <a:off x="11386504" y="343520"/>
            <a:ext cx="509275" cy="508250"/>
          </a:xfrm>
          <a:prstGeom prst="rect">
            <a:avLst/>
          </a:prstGeom>
          <a:noFill/>
          <a:ln>
            <a:noFill/>
          </a:ln>
        </p:spPr>
      </p:pic>
      <p:sp>
        <p:nvSpPr>
          <p:cNvPr id="3" name="Marcador de Posição da Imagem 2">
            <a:extLst>
              <a:ext uri="{FF2B5EF4-FFF2-40B4-BE49-F238E27FC236}">
                <a16:creationId xmlns:a16="http://schemas.microsoft.com/office/drawing/2014/main" id="{A65A6933-B732-47D9-4699-BCDAD36B15BD}"/>
              </a:ext>
            </a:extLst>
          </p:cNvPr>
          <p:cNvSpPr>
            <a:spLocks noGrp="1"/>
          </p:cNvSpPr>
          <p:nvPr>
            <p:ph type="pic" idx="2"/>
          </p:nvPr>
        </p:nvSpPr>
        <p:spPr/>
        <p:txBody>
          <a:bodyPr/>
          <a:lstStyle/>
          <a:p>
            <a:endParaRPr lang="pt-P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221"/>
        <p:cNvGrpSpPr/>
        <p:nvPr/>
      </p:nvGrpSpPr>
      <p:grpSpPr>
        <a:xfrm>
          <a:off x="0" y="0"/>
          <a:ext cx="0" cy="0"/>
          <a:chOff x="0" y="0"/>
          <a:chExt cx="0" cy="0"/>
        </a:xfrm>
      </p:grpSpPr>
      <p:pic>
        <p:nvPicPr>
          <p:cNvPr id="223" name="Google Shape;223;p11" title="REUNIAO_GEDII_2026_PTT_SLIDES_V2_FINAL_8.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3"/>
          </a:xfrm>
          <a:prstGeom prst="rect">
            <a:avLst/>
          </a:prstGeom>
          <a:noFill/>
          <a:ln>
            <a:noFill/>
          </a:ln>
        </p:spPr>
      </p:pic>
      <p:sp>
        <p:nvSpPr>
          <p:cNvPr id="224" name="Google Shape;224;p11"/>
          <p:cNvSpPr txBox="1">
            <a:spLocks noGrp="1"/>
          </p:cNvSpPr>
          <p:nvPr>
            <p:ph type="body" idx="1"/>
          </p:nvPr>
        </p:nvSpPr>
        <p:spPr>
          <a:xfrm>
            <a:off x="553516" y="2496503"/>
            <a:ext cx="5233509" cy="1362978"/>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dk2"/>
              </a:buClr>
              <a:buSzPts val="1800"/>
              <a:buNone/>
            </a:pPr>
            <a:r>
              <a:rPr lang="en-US" dirty="0">
                <a:solidFill>
                  <a:schemeClr val="lt1"/>
                </a:solidFill>
              </a:rPr>
              <a:t>Leo </a:t>
            </a:r>
            <a:r>
              <a:rPr lang="en-US" dirty="0" err="1">
                <a:solidFill>
                  <a:schemeClr val="lt1"/>
                </a:solidFill>
              </a:rPr>
              <a:t>sem</a:t>
            </a:r>
            <a:r>
              <a:rPr lang="en-US" dirty="0">
                <a:solidFill>
                  <a:schemeClr val="lt1"/>
                </a:solidFill>
              </a:rPr>
              <a:t>, at </a:t>
            </a:r>
            <a:r>
              <a:rPr lang="en-US" dirty="0" err="1">
                <a:solidFill>
                  <a:schemeClr val="lt1"/>
                </a:solidFill>
              </a:rPr>
              <a:t>sodales</a:t>
            </a:r>
            <a:r>
              <a:rPr lang="en-US" dirty="0">
                <a:solidFill>
                  <a:schemeClr val="lt1"/>
                </a:solidFill>
              </a:rPr>
              <a:t> </a:t>
            </a:r>
            <a:r>
              <a:rPr lang="en-US" dirty="0" err="1">
                <a:solidFill>
                  <a:schemeClr val="lt1"/>
                </a:solidFill>
              </a:rPr>
              <a:t>massa</a:t>
            </a:r>
            <a:r>
              <a:rPr lang="en-US" dirty="0">
                <a:solidFill>
                  <a:schemeClr val="lt1"/>
                </a:solidFill>
              </a:rPr>
              <a:t> </a:t>
            </a:r>
            <a:r>
              <a:rPr lang="en-US" dirty="0" err="1">
                <a:solidFill>
                  <a:schemeClr val="lt1"/>
                </a:solidFill>
              </a:rPr>
              <a:t>pretium</a:t>
            </a:r>
            <a:r>
              <a:rPr lang="en-US" dirty="0">
                <a:solidFill>
                  <a:schemeClr val="lt1"/>
                </a:solidFill>
              </a:rPr>
              <a:t> vitae. </a:t>
            </a:r>
            <a:r>
              <a:rPr lang="en-US" dirty="0" err="1">
                <a:solidFill>
                  <a:schemeClr val="lt1"/>
                </a:solidFill>
              </a:rPr>
              <a:t>Curabitur</a:t>
            </a:r>
            <a:r>
              <a:rPr lang="en-US" dirty="0">
                <a:solidFill>
                  <a:schemeClr val="lt1"/>
                </a:solidFill>
              </a:rPr>
              <a:t> </a:t>
            </a:r>
            <a:r>
              <a:rPr lang="en-US" dirty="0" err="1">
                <a:solidFill>
                  <a:schemeClr val="lt1"/>
                </a:solidFill>
              </a:rPr>
              <a:t>aliquet</a:t>
            </a:r>
            <a:r>
              <a:rPr lang="en-US" dirty="0">
                <a:solidFill>
                  <a:schemeClr val="lt1"/>
                </a:solidFill>
              </a:rPr>
              <a:t> </a:t>
            </a:r>
            <a:r>
              <a:rPr lang="en-US" dirty="0" err="1">
                <a:solidFill>
                  <a:schemeClr val="lt1"/>
                </a:solidFill>
              </a:rPr>
              <a:t>eget</a:t>
            </a:r>
            <a:r>
              <a:rPr lang="en-US" dirty="0">
                <a:solidFill>
                  <a:schemeClr val="lt1"/>
                </a:solidFill>
              </a:rPr>
              <a:t> </a:t>
            </a:r>
            <a:r>
              <a:rPr lang="en-US" dirty="0" err="1">
                <a:solidFill>
                  <a:schemeClr val="lt1"/>
                </a:solidFill>
              </a:rPr>
              <a:t>nisl</a:t>
            </a:r>
            <a:r>
              <a:rPr lang="en-US" dirty="0">
                <a:solidFill>
                  <a:schemeClr val="lt1"/>
                </a:solidFill>
              </a:rPr>
              <a:t> </a:t>
            </a:r>
            <a:r>
              <a:rPr lang="en-US" dirty="0" err="1">
                <a:solidFill>
                  <a:schemeClr val="lt1"/>
                </a:solidFill>
              </a:rPr>
              <a:t>ut</a:t>
            </a:r>
            <a:r>
              <a:rPr lang="en-US" dirty="0">
                <a:solidFill>
                  <a:schemeClr val="lt1"/>
                </a:solidFill>
              </a:rPr>
              <a:t> </a:t>
            </a:r>
            <a:r>
              <a:rPr lang="en-US" dirty="0" err="1">
                <a:solidFill>
                  <a:schemeClr val="lt1"/>
                </a:solidFill>
              </a:rPr>
              <a:t>mollis</a:t>
            </a:r>
            <a:r>
              <a:rPr lang="en-US" dirty="0">
                <a:solidFill>
                  <a:schemeClr val="lt1"/>
                </a:solidFill>
              </a:rPr>
              <a:t>. </a:t>
            </a:r>
            <a:r>
              <a:rPr lang="en-US" dirty="0" err="1">
                <a:solidFill>
                  <a:schemeClr val="lt1"/>
                </a:solidFill>
              </a:rPr>
              <a:t>Nulla</a:t>
            </a:r>
            <a:r>
              <a:rPr lang="en-US" dirty="0">
                <a:solidFill>
                  <a:schemeClr val="lt1"/>
                </a:solidFill>
              </a:rPr>
              <a:t> </a:t>
            </a:r>
            <a:r>
              <a:rPr lang="en-US" dirty="0" err="1">
                <a:solidFill>
                  <a:schemeClr val="lt1"/>
                </a:solidFill>
              </a:rPr>
              <a:t>euismod</a:t>
            </a:r>
            <a:r>
              <a:rPr lang="en-US" dirty="0">
                <a:solidFill>
                  <a:schemeClr val="lt1"/>
                </a:solidFill>
              </a:rPr>
              <a:t> magna vel </a:t>
            </a:r>
            <a:r>
              <a:rPr lang="en-US" dirty="0" err="1">
                <a:solidFill>
                  <a:schemeClr val="lt1"/>
                </a:solidFill>
              </a:rPr>
              <a:t>lectus</a:t>
            </a:r>
            <a:r>
              <a:rPr lang="en-US" dirty="0">
                <a:solidFill>
                  <a:schemeClr val="lt1"/>
                </a:solidFill>
              </a:rPr>
              <a:t> </a:t>
            </a:r>
            <a:r>
              <a:rPr lang="en-US" dirty="0" err="1">
                <a:solidFill>
                  <a:schemeClr val="lt1"/>
                </a:solidFill>
              </a:rPr>
              <a:t>congue</a:t>
            </a:r>
            <a:r>
              <a:rPr lang="en-US" dirty="0">
                <a:solidFill>
                  <a:schemeClr val="lt1"/>
                </a:solidFill>
              </a:rPr>
              <a:t> </a:t>
            </a:r>
            <a:r>
              <a:rPr lang="en-US" dirty="0" err="1">
                <a:solidFill>
                  <a:schemeClr val="lt1"/>
                </a:solidFill>
              </a:rPr>
              <a:t>lobortis</a:t>
            </a:r>
            <a:r>
              <a:rPr lang="en-US" dirty="0">
                <a:solidFill>
                  <a:schemeClr val="lt1"/>
                </a:solidFill>
              </a:rPr>
              <a:t>. </a:t>
            </a:r>
            <a:r>
              <a:rPr lang="en-US" dirty="0" err="1">
                <a:solidFill>
                  <a:schemeClr val="lt1"/>
                </a:solidFill>
              </a:rPr>
              <a:t>Suspendisse</a:t>
            </a:r>
            <a:r>
              <a:rPr lang="en-US" dirty="0">
                <a:solidFill>
                  <a:schemeClr val="lt1"/>
                </a:solidFill>
              </a:rPr>
              <a:t> fermentum </a:t>
            </a:r>
            <a:r>
              <a:rPr lang="en-US" dirty="0" err="1">
                <a:solidFill>
                  <a:schemeClr val="lt1"/>
                </a:solidFill>
              </a:rPr>
              <a:t>luctus</a:t>
            </a:r>
            <a:r>
              <a:rPr lang="en-US" dirty="0">
                <a:solidFill>
                  <a:schemeClr val="lt1"/>
                </a:solidFill>
              </a:rPr>
              <a:t> auctor. Cras </a:t>
            </a:r>
            <a:r>
              <a:rPr lang="en-US" dirty="0" err="1">
                <a:solidFill>
                  <a:schemeClr val="lt1"/>
                </a:solidFill>
              </a:rPr>
              <a:t>urna</a:t>
            </a:r>
            <a:r>
              <a:rPr lang="en-US" dirty="0">
                <a:solidFill>
                  <a:schemeClr val="lt1"/>
                </a:solidFill>
              </a:rPr>
              <a:t> </a:t>
            </a:r>
            <a:r>
              <a:rPr lang="en-US" dirty="0" err="1">
                <a:solidFill>
                  <a:schemeClr val="lt1"/>
                </a:solidFill>
              </a:rPr>
              <a:t>neque</a:t>
            </a:r>
            <a:r>
              <a:rPr lang="en-US" dirty="0">
                <a:solidFill>
                  <a:schemeClr val="lt1"/>
                </a:solidFill>
              </a:rPr>
              <a:t>, </a:t>
            </a:r>
            <a:r>
              <a:rPr lang="en-US" dirty="0" err="1">
                <a:solidFill>
                  <a:schemeClr val="lt1"/>
                </a:solidFill>
              </a:rPr>
              <a:t>iaculis</a:t>
            </a:r>
            <a:r>
              <a:rPr lang="en-US" dirty="0">
                <a:solidFill>
                  <a:schemeClr val="lt1"/>
                </a:solidFill>
              </a:rPr>
              <a:t> in </a:t>
            </a:r>
            <a:r>
              <a:rPr lang="en-US" dirty="0" err="1">
                <a:solidFill>
                  <a:schemeClr val="lt1"/>
                </a:solidFill>
              </a:rPr>
              <a:t>euismod</a:t>
            </a:r>
            <a:r>
              <a:rPr lang="en-US" dirty="0">
                <a:solidFill>
                  <a:schemeClr val="lt1"/>
                </a:solidFill>
              </a:rPr>
              <a:t> </a:t>
            </a:r>
            <a:endParaRPr dirty="0">
              <a:solidFill>
                <a:schemeClr val="lt1"/>
              </a:solidFill>
            </a:endParaRPr>
          </a:p>
          <a:p>
            <a:pPr marL="0" lvl="0" indent="0" algn="l" rtl="0">
              <a:lnSpc>
                <a:spcPct val="90000"/>
              </a:lnSpc>
              <a:spcBef>
                <a:spcPts val="1000"/>
              </a:spcBef>
              <a:spcAft>
                <a:spcPts val="0"/>
              </a:spcAft>
              <a:buClr>
                <a:schemeClr val="dk2"/>
              </a:buClr>
              <a:buSzPts val="1800"/>
              <a:buNone/>
            </a:pPr>
            <a:r>
              <a:rPr lang="en-US" dirty="0">
                <a:solidFill>
                  <a:schemeClr val="lt1"/>
                </a:solidFill>
              </a:rPr>
              <a:t>at </a:t>
            </a:r>
            <a:r>
              <a:rPr lang="en-US" dirty="0" err="1">
                <a:solidFill>
                  <a:schemeClr val="lt1"/>
                </a:solidFill>
              </a:rPr>
              <a:t>erat</a:t>
            </a:r>
            <a:r>
              <a:rPr lang="en-US" dirty="0">
                <a:solidFill>
                  <a:schemeClr val="lt1"/>
                </a:solidFill>
              </a:rPr>
              <a:t> a </a:t>
            </a:r>
            <a:r>
              <a:rPr lang="en-US" dirty="0" err="1">
                <a:solidFill>
                  <a:schemeClr val="lt1"/>
                </a:solidFill>
              </a:rPr>
              <a:t>aliquam</a:t>
            </a:r>
            <a:r>
              <a:rPr lang="en-US" dirty="0">
                <a:solidFill>
                  <a:schemeClr val="lt1"/>
                </a:solidFill>
              </a:rPr>
              <a:t>. Morbi </a:t>
            </a:r>
            <a:r>
              <a:rPr lang="en-US" dirty="0" err="1">
                <a:solidFill>
                  <a:schemeClr val="lt1"/>
                </a:solidFill>
              </a:rPr>
              <a:t>consequat</a:t>
            </a:r>
            <a:r>
              <a:rPr lang="en-US" dirty="0">
                <a:solidFill>
                  <a:schemeClr val="lt1"/>
                </a:solidFill>
              </a:rPr>
              <a:t>, </a:t>
            </a:r>
            <a:r>
              <a:rPr lang="en-US" dirty="0" err="1">
                <a:solidFill>
                  <a:schemeClr val="lt1"/>
                </a:solidFill>
              </a:rPr>
              <a:t>tortor</a:t>
            </a:r>
            <a:r>
              <a:rPr lang="en-US" dirty="0">
                <a:solidFill>
                  <a:schemeClr val="lt1"/>
                </a:solidFill>
              </a:rPr>
              <a:t> </a:t>
            </a:r>
            <a:r>
              <a:rPr lang="en-US" dirty="0" err="1">
                <a:solidFill>
                  <a:schemeClr val="lt1"/>
                </a:solidFill>
              </a:rPr>
              <a:t>aliquam</a:t>
            </a:r>
            <a:r>
              <a:rPr lang="en-US" dirty="0">
                <a:solidFill>
                  <a:schemeClr val="lt1"/>
                </a:solidFill>
              </a:rPr>
              <a:t> </a:t>
            </a:r>
            <a:r>
              <a:rPr lang="en-US" dirty="0" err="1">
                <a:solidFill>
                  <a:schemeClr val="lt1"/>
                </a:solidFill>
              </a:rPr>
              <a:t>accumsan</a:t>
            </a:r>
            <a:r>
              <a:rPr lang="en-US" dirty="0">
                <a:solidFill>
                  <a:schemeClr val="lt1"/>
                </a:solidFill>
              </a:rPr>
              <a:t> </a:t>
            </a:r>
            <a:r>
              <a:rPr lang="en-US" dirty="0" err="1">
                <a:solidFill>
                  <a:schemeClr val="lt1"/>
                </a:solidFill>
              </a:rPr>
              <a:t>volutpat</a:t>
            </a:r>
            <a:r>
              <a:rPr lang="en-US" dirty="0">
                <a:solidFill>
                  <a:schemeClr val="lt1"/>
                </a:solidFill>
              </a:rPr>
              <a:t>, </a:t>
            </a:r>
            <a:r>
              <a:rPr lang="en-US" dirty="0" err="1">
                <a:solidFill>
                  <a:schemeClr val="lt1"/>
                </a:solidFill>
              </a:rPr>
              <a:t>velit</a:t>
            </a:r>
            <a:r>
              <a:rPr lang="en-US" dirty="0">
                <a:solidFill>
                  <a:schemeClr val="lt1"/>
                </a:solidFill>
              </a:rPr>
              <a:t> </a:t>
            </a:r>
            <a:r>
              <a:rPr lang="en-US" dirty="0" err="1">
                <a:solidFill>
                  <a:schemeClr val="lt1"/>
                </a:solidFill>
              </a:rPr>
              <a:t>massa</a:t>
            </a:r>
            <a:r>
              <a:rPr lang="en-US" dirty="0">
                <a:solidFill>
                  <a:schemeClr val="lt1"/>
                </a:solidFill>
              </a:rPr>
              <a:t> </a:t>
            </a:r>
            <a:r>
              <a:rPr lang="en-US" dirty="0" err="1">
                <a:solidFill>
                  <a:schemeClr val="lt1"/>
                </a:solidFill>
              </a:rPr>
              <a:t>rutrum</a:t>
            </a:r>
            <a:r>
              <a:rPr lang="en-US" dirty="0">
                <a:solidFill>
                  <a:schemeClr val="lt1"/>
                </a:solidFill>
              </a:rPr>
              <a:t> ipsum, </a:t>
            </a:r>
            <a:r>
              <a:rPr lang="en-US" dirty="0" err="1">
                <a:solidFill>
                  <a:schemeClr val="lt1"/>
                </a:solidFill>
              </a:rPr>
              <a:t>aliquam</a:t>
            </a:r>
            <a:r>
              <a:rPr lang="en-US" dirty="0">
                <a:solidFill>
                  <a:schemeClr val="lt1"/>
                </a:solidFill>
              </a:rPr>
              <a:t> </a:t>
            </a:r>
            <a:r>
              <a:rPr lang="en-US" dirty="0" err="1">
                <a:solidFill>
                  <a:schemeClr val="lt1"/>
                </a:solidFill>
              </a:rPr>
              <a:t>mattis</a:t>
            </a:r>
            <a:r>
              <a:rPr lang="en-US" dirty="0">
                <a:solidFill>
                  <a:schemeClr val="lt1"/>
                </a:solidFill>
              </a:rPr>
              <a:t> ante </a:t>
            </a:r>
            <a:r>
              <a:rPr lang="en-US" dirty="0" err="1">
                <a:solidFill>
                  <a:schemeClr val="lt1"/>
                </a:solidFill>
              </a:rPr>
              <a:t>velit</a:t>
            </a:r>
            <a:r>
              <a:rPr lang="en-US" dirty="0">
                <a:solidFill>
                  <a:schemeClr val="lt1"/>
                </a:solidFill>
              </a:rPr>
              <a:t> sit </a:t>
            </a:r>
            <a:r>
              <a:rPr lang="en-US" dirty="0" err="1">
                <a:solidFill>
                  <a:schemeClr val="lt1"/>
                </a:solidFill>
              </a:rPr>
              <a:t>amet</a:t>
            </a:r>
            <a:r>
              <a:rPr lang="en-US" dirty="0">
                <a:solidFill>
                  <a:schemeClr val="lt1"/>
                </a:solidFill>
              </a:rPr>
              <a:t> </a:t>
            </a:r>
            <a:r>
              <a:rPr lang="en-US" dirty="0" err="1">
                <a:solidFill>
                  <a:schemeClr val="lt1"/>
                </a:solidFill>
              </a:rPr>
              <a:t>leo</a:t>
            </a:r>
            <a:r>
              <a:rPr lang="en-US" dirty="0">
                <a:solidFill>
                  <a:schemeClr val="lt1"/>
                </a:solidFill>
              </a:rPr>
              <a:t>. Nam </a:t>
            </a:r>
            <a:r>
              <a:rPr lang="en-US" dirty="0" err="1">
                <a:solidFill>
                  <a:schemeClr val="lt1"/>
                </a:solidFill>
              </a:rPr>
              <a:t>bibendum</a:t>
            </a:r>
            <a:r>
              <a:rPr lang="en-US" dirty="0">
                <a:solidFill>
                  <a:schemeClr val="lt1"/>
                </a:solidFill>
              </a:rPr>
              <a:t> </a:t>
            </a:r>
            <a:r>
              <a:rPr lang="en-US" dirty="0" err="1">
                <a:solidFill>
                  <a:schemeClr val="lt1"/>
                </a:solidFill>
              </a:rPr>
              <a:t>iaculis</a:t>
            </a:r>
            <a:r>
              <a:rPr lang="en-US" dirty="0">
                <a:solidFill>
                  <a:schemeClr val="lt1"/>
                </a:solidFill>
              </a:rPr>
              <a:t> dictum.</a:t>
            </a:r>
            <a:endParaRPr dirty="0">
              <a:solidFill>
                <a:schemeClr val="lt1"/>
              </a:solidFill>
            </a:endParaRPr>
          </a:p>
          <a:p>
            <a:pPr marL="0" lvl="0" indent="0" algn="l" rtl="0">
              <a:lnSpc>
                <a:spcPct val="90000"/>
              </a:lnSpc>
              <a:spcBef>
                <a:spcPts val="1000"/>
              </a:spcBef>
              <a:spcAft>
                <a:spcPts val="0"/>
              </a:spcAft>
              <a:buClr>
                <a:schemeClr val="dk2"/>
              </a:buClr>
              <a:buSzPts val="1800"/>
              <a:buNone/>
            </a:pPr>
            <a:endParaRPr dirty="0">
              <a:solidFill>
                <a:schemeClr val="lt1"/>
              </a:solidFill>
            </a:endParaRPr>
          </a:p>
        </p:txBody>
      </p:sp>
      <p:sp>
        <p:nvSpPr>
          <p:cNvPr id="225" name="Google Shape;225;p11"/>
          <p:cNvSpPr txBox="1">
            <a:spLocks noGrp="1"/>
          </p:cNvSpPr>
          <p:nvPr>
            <p:ph type="body" idx="2"/>
          </p:nvPr>
        </p:nvSpPr>
        <p:spPr>
          <a:xfrm>
            <a:off x="553517" y="4862925"/>
            <a:ext cx="3020956" cy="1031669"/>
          </a:xfrm>
          <a:prstGeom prst="rect">
            <a:avLst/>
          </a:prstGeom>
          <a:noFill/>
          <a:ln>
            <a:noFill/>
          </a:ln>
        </p:spPr>
        <p:txBody>
          <a:bodyPr spcFirstLastPara="1" wrap="square" lIns="0" tIns="45700" rIns="0" bIns="45700" anchor="t" anchorCtr="0">
            <a:noAutofit/>
          </a:bodyPr>
          <a:lstStyle/>
          <a:p>
            <a:pPr marL="0" lvl="0" indent="0" algn="l" rtl="0">
              <a:lnSpc>
                <a:spcPct val="116666"/>
              </a:lnSpc>
              <a:spcBef>
                <a:spcPts val="0"/>
              </a:spcBef>
              <a:spcAft>
                <a:spcPts val="0"/>
              </a:spcAft>
              <a:buClr>
                <a:schemeClr val="dk2"/>
              </a:buClr>
              <a:buSzPts val="1200"/>
              <a:buNone/>
            </a:pPr>
            <a:r>
              <a:rPr lang="en-US">
                <a:solidFill>
                  <a:schemeClr val="lt1"/>
                </a:solidFill>
              </a:rPr>
              <a:t>at erat a aliquam. Morbi consequat, tortor aliquam accumsan volutpat, velit massa rutrum ipsum, aliquam mattis ante velit sit amet leo. Nam bibendum iaculis dictum.</a:t>
            </a:r>
            <a:endParaRPr>
              <a:solidFill>
                <a:schemeClr val="lt1"/>
              </a:solidFill>
            </a:endParaRPr>
          </a:p>
          <a:p>
            <a:pPr marL="0" lvl="0" indent="0" algn="l" rtl="0">
              <a:lnSpc>
                <a:spcPct val="116666"/>
              </a:lnSpc>
              <a:spcBef>
                <a:spcPts val="1000"/>
              </a:spcBef>
              <a:spcAft>
                <a:spcPts val="0"/>
              </a:spcAft>
              <a:buClr>
                <a:schemeClr val="dk2"/>
              </a:buClr>
              <a:buSzPts val="1200"/>
              <a:buNone/>
            </a:pPr>
            <a:endParaRPr>
              <a:solidFill>
                <a:schemeClr val="lt1"/>
              </a:solidFill>
            </a:endParaRPr>
          </a:p>
        </p:txBody>
      </p:sp>
      <p:sp>
        <p:nvSpPr>
          <p:cNvPr id="226" name="Google Shape;226;p11"/>
          <p:cNvSpPr txBox="1">
            <a:spLocks noGrp="1"/>
          </p:cNvSpPr>
          <p:nvPr>
            <p:ph type="title"/>
          </p:nvPr>
        </p:nvSpPr>
        <p:spPr>
          <a:xfrm>
            <a:off x="567552" y="1173931"/>
            <a:ext cx="5528448" cy="365125"/>
          </a:xfrm>
          <a:prstGeom prst="rect">
            <a:avLst/>
          </a:prstGeom>
          <a:noFill/>
          <a:ln>
            <a:noFill/>
          </a:ln>
        </p:spPr>
        <p:txBody>
          <a:bodyPr spcFirstLastPara="1" wrap="square" lIns="0" tIns="45700" rIns="90000" bIns="45700" anchor="ctr" anchorCtr="0">
            <a:noAutofit/>
          </a:bodyPr>
          <a:lstStyle/>
          <a:p>
            <a:pPr marL="0" lvl="0" indent="0" algn="l" rtl="0">
              <a:lnSpc>
                <a:spcPct val="90000"/>
              </a:lnSpc>
              <a:spcBef>
                <a:spcPts val="0"/>
              </a:spcBef>
              <a:spcAft>
                <a:spcPts val="0"/>
              </a:spcAft>
              <a:buClr>
                <a:schemeClr val="dk1"/>
              </a:buClr>
              <a:buSzPts val="3200"/>
              <a:buFont typeface="Nunito Sans SemiBold"/>
              <a:buNone/>
            </a:pPr>
            <a:r>
              <a:rPr lang="en-US" dirty="0"/>
              <a:t>Title name</a:t>
            </a:r>
            <a:endParaRPr dirty="0"/>
          </a:p>
        </p:txBody>
      </p:sp>
      <p:sp>
        <p:nvSpPr>
          <p:cNvPr id="227" name="Google Shape;227;p11"/>
          <p:cNvSpPr txBox="1">
            <a:spLocks noGrp="1"/>
          </p:cNvSpPr>
          <p:nvPr>
            <p:ph type="subTitle" idx="3"/>
          </p:nvPr>
        </p:nvSpPr>
        <p:spPr>
          <a:xfrm>
            <a:off x="563389" y="1688658"/>
            <a:ext cx="4456895" cy="461287"/>
          </a:xfrm>
          <a:prstGeom prst="rect">
            <a:avLst/>
          </a:prstGeom>
          <a:noFill/>
          <a:ln>
            <a:noFill/>
          </a:ln>
        </p:spPr>
        <p:txBody>
          <a:bodyPr spcFirstLastPara="1" wrap="square" lIns="0" tIns="45700" rIns="90000" bIns="45700" anchor="t" anchorCtr="0">
            <a:noAutofit/>
          </a:bodyPr>
          <a:lstStyle/>
          <a:p>
            <a:pPr marL="0" lvl="0" indent="0" algn="l" rtl="0">
              <a:lnSpc>
                <a:spcPct val="90000"/>
              </a:lnSpc>
              <a:spcBef>
                <a:spcPts val="0"/>
              </a:spcBef>
              <a:spcAft>
                <a:spcPts val="0"/>
              </a:spcAft>
              <a:buClr>
                <a:schemeClr val="accent3"/>
              </a:buClr>
              <a:buSzPts val="2000"/>
              <a:buNone/>
            </a:pPr>
            <a:r>
              <a:rPr lang="en-US"/>
              <a:t>Subtitle name</a:t>
            </a:r>
            <a:endParaRPr/>
          </a:p>
        </p:txBody>
      </p:sp>
      <p:pic>
        <p:nvPicPr>
          <p:cNvPr id="228" name="Google Shape;228;p11" title="REUNIAO_GEDII_2026_WHITE.png"/>
          <p:cNvPicPr preferRelativeResize="0"/>
          <p:nvPr/>
        </p:nvPicPr>
        <p:blipFill rotWithShape="1">
          <a:blip r:embed="rId4">
            <a:alphaModFix/>
          </a:blip>
          <a:srcRect t="758" b="768"/>
          <a:stretch/>
        </p:blipFill>
        <p:spPr>
          <a:xfrm>
            <a:off x="547469" y="6439382"/>
            <a:ext cx="1969078" cy="19690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g3b0a06c4d4d_2_0"/>
          <p:cNvSpPr txBox="1">
            <a:spLocks noGrp="1"/>
          </p:cNvSpPr>
          <p:nvPr>
            <p:ph type="body" idx="1"/>
          </p:nvPr>
        </p:nvSpPr>
        <p:spPr>
          <a:xfrm>
            <a:off x="6419850" y="2448229"/>
            <a:ext cx="5218500" cy="36315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2"/>
              </a:buClr>
              <a:buSzPts val="1800"/>
              <a:buNone/>
            </a:pPr>
            <a:r>
              <a:rPr lang="en-US"/>
              <a:t>Leo sem, at sodales massa pretium vitae. Curabitur aliquet eget nisl ut mollis. Nulla euismod magna vel lectus congue lobortis. Suspendisse fermentum luctus auctor. Cras urna neque, iaculis in euismod </a:t>
            </a:r>
            <a:endParaRPr/>
          </a:p>
          <a:p>
            <a:pPr marL="0" lvl="0" indent="0" algn="l" rtl="0">
              <a:lnSpc>
                <a:spcPct val="90000"/>
              </a:lnSpc>
              <a:spcBef>
                <a:spcPts val="1000"/>
              </a:spcBef>
              <a:spcAft>
                <a:spcPts val="0"/>
              </a:spcAft>
              <a:buClr>
                <a:schemeClr val="dk2"/>
              </a:buClr>
              <a:buSzPts val="1800"/>
              <a:buNone/>
            </a:pPr>
            <a:r>
              <a:rPr lang="en-US"/>
              <a:t>at erat a aliquam. Morbi consequat, tortor aliquam accumsan volutpat, velit massa rutrum ipsum, aliquam mattis ante velit sit amet leo. Nam bibendum iaculis dictum.</a:t>
            </a:r>
            <a:endParaRPr/>
          </a:p>
        </p:txBody>
      </p:sp>
      <p:sp>
        <p:nvSpPr>
          <p:cNvPr id="242" name="Google Shape;242;g3b0a06c4d4d_2_0"/>
          <p:cNvSpPr txBox="1">
            <a:spLocks noGrp="1"/>
          </p:cNvSpPr>
          <p:nvPr>
            <p:ph type="title"/>
          </p:nvPr>
        </p:nvSpPr>
        <p:spPr>
          <a:xfrm>
            <a:off x="567552" y="1173931"/>
            <a:ext cx="7377000" cy="365100"/>
          </a:xfrm>
          <a:prstGeom prst="rect">
            <a:avLst/>
          </a:prstGeom>
          <a:noFill/>
          <a:ln>
            <a:noFill/>
          </a:ln>
        </p:spPr>
        <p:txBody>
          <a:bodyPr spcFirstLastPara="1" wrap="square" lIns="0" tIns="45700" rIns="90000" bIns="45700" anchor="ctr" anchorCtr="0">
            <a:noAutofit/>
          </a:bodyPr>
          <a:lstStyle/>
          <a:p>
            <a:pPr marL="0" lvl="0" indent="0" algn="l" rtl="0">
              <a:lnSpc>
                <a:spcPct val="90000"/>
              </a:lnSpc>
              <a:spcBef>
                <a:spcPts val="0"/>
              </a:spcBef>
              <a:spcAft>
                <a:spcPts val="0"/>
              </a:spcAft>
              <a:buClr>
                <a:schemeClr val="dk1"/>
              </a:buClr>
              <a:buSzPts val="3200"/>
              <a:buFont typeface="Nunito Sans SemiBold"/>
              <a:buNone/>
            </a:pPr>
            <a:r>
              <a:rPr lang="en-US"/>
              <a:t>Title name</a:t>
            </a:r>
            <a:endParaRPr/>
          </a:p>
        </p:txBody>
      </p:sp>
      <p:sp>
        <p:nvSpPr>
          <p:cNvPr id="243" name="Google Shape;243;g3b0a06c4d4d_2_0"/>
          <p:cNvSpPr txBox="1">
            <a:spLocks noGrp="1"/>
          </p:cNvSpPr>
          <p:nvPr>
            <p:ph type="body" idx="2"/>
          </p:nvPr>
        </p:nvSpPr>
        <p:spPr>
          <a:xfrm>
            <a:off x="553516" y="2470067"/>
            <a:ext cx="5233500" cy="36096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2"/>
              </a:buClr>
              <a:buSzPts val="1800"/>
              <a:buNone/>
            </a:pPr>
            <a:r>
              <a:rPr lang="en-US"/>
              <a:t>Leo sem, at sodales massa pretium vitae. Curabitur aliquet eget nisl ut mollis. Nulla euismod magna vel lectus congue lobortis. Suspendisse fermentum luctus auctor. Cras urna neque, iaculis in euismod </a:t>
            </a:r>
            <a:endParaRPr/>
          </a:p>
          <a:p>
            <a:pPr marL="0" lvl="0" indent="0" algn="l" rtl="0">
              <a:lnSpc>
                <a:spcPct val="90000"/>
              </a:lnSpc>
              <a:spcBef>
                <a:spcPts val="1000"/>
              </a:spcBef>
              <a:spcAft>
                <a:spcPts val="0"/>
              </a:spcAft>
              <a:buClr>
                <a:schemeClr val="dk2"/>
              </a:buClr>
              <a:buSzPts val="1800"/>
              <a:buNone/>
            </a:pPr>
            <a:r>
              <a:rPr lang="en-US"/>
              <a:t>at erat a aliquam. Morbi consequat, tortor aliquam accumsan volutpat, velit massa rutrum ipsum, aliquam mattis ante velit sit amet leo. Nam bibendum iaculis dictum.</a:t>
            </a:r>
            <a:endParaRPr/>
          </a:p>
        </p:txBody>
      </p:sp>
      <p:sp>
        <p:nvSpPr>
          <p:cNvPr id="244" name="Google Shape;244;g3b0a06c4d4d_2_0"/>
          <p:cNvSpPr txBox="1">
            <a:spLocks noGrp="1"/>
          </p:cNvSpPr>
          <p:nvPr>
            <p:ph type="subTitle" idx="3"/>
          </p:nvPr>
        </p:nvSpPr>
        <p:spPr>
          <a:xfrm>
            <a:off x="563389" y="1688658"/>
            <a:ext cx="4456800" cy="461400"/>
          </a:xfrm>
          <a:prstGeom prst="rect">
            <a:avLst/>
          </a:prstGeom>
          <a:noFill/>
          <a:ln>
            <a:noFill/>
          </a:ln>
        </p:spPr>
        <p:txBody>
          <a:bodyPr spcFirstLastPara="1" wrap="square" lIns="0" tIns="45700" rIns="90000" bIns="45700" anchor="t" anchorCtr="0">
            <a:noAutofit/>
          </a:bodyPr>
          <a:lstStyle/>
          <a:p>
            <a:pPr marL="0" lvl="0" indent="0" algn="l" rtl="0">
              <a:lnSpc>
                <a:spcPct val="90000"/>
              </a:lnSpc>
              <a:spcBef>
                <a:spcPts val="0"/>
              </a:spcBef>
              <a:spcAft>
                <a:spcPts val="0"/>
              </a:spcAft>
              <a:buClr>
                <a:schemeClr val="accent3"/>
              </a:buClr>
              <a:buSzPts val="2000"/>
              <a:buNone/>
            </a:pPr>
            <a:r>
              <a:rPr lang="en-US"/>
              <a:t>Subtitle name</a:t>
            </a:r>
            <a:endParaRPr/>
          </a:p>
          <a:p>
            <a:pPr marL="0" lvl="0" indent="0" algn="l" rtl="0">
              <a:lnSpc>
                <a:spcPct val="90000"/>
              </a:lnSpc>
              <a:spcBef>
                <a:spcPts val="1000"/>
              </a:spcBef>
              <a:spcAft>
                <a:spcPts val="0"/>
              </a:spcAft>
              <a:buClr>
                <a:schemeClr val="accent3"/>
              </a:buClr>
              <a:buSzPts val="2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4"/>
          <p:cNvSpPr txBox="1">
            <a:spLocks noGrp="1"/>
          </p:cNvSpPr>
          <p:nvPr>
            <p:ph type="ctrTitle"/>
          </p:nvPr>
        </p:nvSpPr>
        <p:spPr>
          <a:xfrm>
            <a:off x="515945" y="2490450"/>
            <a:ext cx="4283100" cy="1983600"/>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6000"/>
              <a:buFont typeface="Nunito Sans SemiBold"/>
              <a:buNone/>
            </a:pPr>
            <a:r>
              <a:rPr lang="en-US"/>
              <a:t>Obrigado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
          <p:cNvSpPr txBox="1">
            <a:spLocks noGrp="1"/>
          </p:cNvSpPr>
          <p:nvPr>
            <p:ph type="ctrTitle"/>
          </p:nvPr>
        </p:nvSpPr>
        <p:spPr>
          <a:xfrm>
            <a:off x="515938" y="2490447"/>
            <a:ext cx="6918600" cy="1983600"/>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6000"/>
              <a:buFont typeface="Nunito Sans SemiBold"/>
              <a:buNone/>
            </a:pPr>
            <a:r>
              <a:rPr lang="en-US"/>
              <a:t>Small Title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3b0a06c4d4d_1_87"/>
          <p:cNvSpPr txBox="1">
            <a:spLocks noGrp="1"/>
          </p:cNvSpPr>
          <p:nvPr>
            <p:ph type="ctrTitle"/>
          </p:nvPr>
        </p:nvSpPr>
        <p:spPr>
          <a:xfrm>
            <a:off x="515950" y="2490450"/>
            <a:ext cx="5106000" cy="1983600"/>
          </a:xfrm>
          <a:prstGeom prst="rect">
            <a:avLst/>
          </a:prstGeom>
        </p:spPr>
        <p:txBody>
          <a:bodyPr spcFirstLastPara="1" wrap="square" lIns="0" tIns="45700" rIns="0" bIns="45700" anchor="ctr" anchorCtr="0">
            <a:normAutofit/>
          </a:bodyPr>
          <a:lstStyle/>
          <a:p>
            <a:pPr marL="0" lvl="0" indent="0" algn="l" rtl="0">
              <a:spcBef>
                <a:spcPts val="0"/>
              </a:spcBef>
              <a:spcAft>
                <a:spcPts val="0"/>
              </a:spcAft>
              <a:buClr>
                <a:schemeClr val="dk2"/>
              </a:buClr>
              <a:buSzPts val="6000"/>
              <a:buFont typeface="Nunito Sans SemiBold"/>
              <a:buNone/>
            </a:pPr>
            <a:r>
              <a:rPr lang="en-US"/>
              <a:t>Small Molecules or Biologics?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ctrTitle"/>
          </p:nvPr>
        </p:nvSpPr>
        <p:spPr>
          <a:xfrm>
            <a:off x="515938" y="1122363"/>
            <a:ext cx="4994213" cy="2387600"/>
          </a:xfrm>
          <a:prstGeom prst="rect">
            <a:avLst/>
          </a:prstGeom>
          <a:noFill/>
          <a:ln>
            <a:noFill/>
          </a:ln>
        </p:spPr>
        <p:txBody>
          <a:bodyPr spcFirstLastPara="1" wrap="square" lIns="0" tIns="45700" rIns="0" bIns="45700" anchor="b" anchorCtr="0">
            <a:normAutofit fontScale="90000"/>
          </a:bodyPr>
          <a:lstStyle/>
          <a:p>
            <a:pPr marL="0" lvl="0" indent="0" algn="l" rtl="0">
              <a:lnSpc>
                <a:spcPct val="90000"/>
              </a:lnSpc>
              <a:spcBef>
                <a:spcPts val="0"/>
              </a:spcBef>
              <a:spcAft>
                <a:spcPts val="0"/>
              </a:spcAft>
              <a:buClr>
                <a:schemeClr val="dk1"/>
              </a:buClr>
              <a:buSzPct val="96000"/>
              <a:buFont typeface="Nunito Sans SemiBold"/>
              <a:buNone/>
            </a:pPr>
            <a:r>
              <a:rPr lang="en-US"/>
              <a:t>Integrating New Tools – What will the Future be?</a:t>
            </a:r>
            <a:endParaRPr/>
          </a:p>
        </p:txBody>
      </p:sp>
      <p:sp>
        <p:nvSpPr>
          <p:cNvPr id="130" name="Google Shape;130;p4"/>
          <p:cNvSpPr txBox="1">
            <a:spLocks noGrp="1"/>
          </p:cNvSpPr>
          <p:nvPr>
            <p:ph type="subTitle" idx="1"/>
          </p:nvPr>
        </p:nvSpPr>
        <p:spPr>
          <a:xfrm>
            <a:off x="515938" y="3602038"/>
            <a:ext cx="4431900" cy="16557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accent1"/>
              </a:buClr>
              <a:buSzPts val="3600"/>
              <a:buNone/>
            </a:pPr>
            <a:r>
              <a:rPr lang="en-US"/>
              <a:t>Speaker name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b0a06c4d4d_1_81"/>
          <p:cNvSpPr txBox="1">
            <a:spLocks noGrp="1"/>
          </p:cNvSpPr>
          <p:nvPr>
            <p:ph type="ctrTitle"/>
          </p:nvPr>
        </p:nvSpPr>
        <p:spPr>
          <a:xfrm>
            <a:off x="515954" y="1122375"/>
            <a:ext cx="6070200" cy="2387700"/>
          </a:xfrm>
          <a:prstGeom prst="rect">
            <a:avLst/>
          </a:prstGeom>
        </p:spPr>
        <p:txBody>
          <a:bodyPr spcFirstLastPara="1" wrap="square" lIns="0" tIns="45700" rIns="0" bIns="45700" anchor="b" anchorCtr="0">
            <a:normAutofit/>
          </a:bodyPr>
          <a:lstStyle/>
          <a:p>
            <a:pPr marL="0" lvl="0" indent="0" algn="l" rtl="0">
              <a:spcBef>
                <a:spcPts val="0"/>
              </a:spcBef>
              <a:spcAft>
                <a:spcPts val="0"/>
              </a:spcAft>
              <a:buClr>
                <a:schemeClr val="dk1"/>
              </a:buClr>
              <a:buSzPts val="4800"/>
              <a:buFont typeface="Nunito Sans SemiBold"/>
              <a:buNone/>
            </a:pPr>
            <a:r>
              <a:rPr lang="en-US" sz="5000"/>
              <a:t>Interventional endoscopy in IBD</a:t>
            </a:r>
            <a:endParaRPr sz="5000"/>
          </a:p>
        </p:txBody>
      </p:sp>
      <p:sp>
        <p:nvSpPr>
          <p:cNvPr id="137" name="Google Shape;137;g3b0a06c4d4d_1_81"/>
          <p:cNvSpPr txBox="1">
            <a:spLocks noGrp="1"/>
          </p:cNvSpPr>
          <p:nvPr>
            <p:ph type="subTitle" idx="1"/>
          </p:nvPr>
        </p:nvSpPr>
        <p:spPr>
          <a:xfrm>
            <a:off x="515938" y="3602038"/>
            <a:ext cx="4431900" cy="1655700"/>
          </a:xfrm>
          <a:prstGeom prst="rect">
            <a:avLst/>
          </a:prstGeom>
        </p:spPr>
        <p:txBody>
          <a:bodyPr spcFirstLastPara="1" wrap="square" lIns="0" tIns="45700" rIns="0" bIns="45700" anchor="t" anchorCtr="0">
            <a:normAutofit/>
          </a:bodyPr>
          <a:lstStyle/>
          <a:p>
            <a:pPr marL="0" lvl="0" indent="0" algn="l" rtl="0">
              <a:spcBef>
                <a:spcPts val="0"/>
              </a:spcBef>
              <a:spcAft>
                <a:spcPts val="0"/>
              </a:spcAft>
              <a:buClr>
                <a:schemeClr val="accent1"/>
              </a:buClr>
              <a:buSzPts val="3600"/>
              <a:buFont typeface="Arial"/>
              <a:buNone/>
            </a:pPr>
            <a:r>
              <a:rPr lang="en-US"/>
              <a:t>Speaker name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3b0a06c4d4d_1_75"/>
          <p:cNvSpPr txBox="1">
            <a:spLocks noGrp="1"/>
          </p:cNvSpPr>
          <p:nvPr>
            <p:ph type="ctrTitle"/>
          </p:nvPr>
        </p:nvSpPr>
        <p:spPr>
          <a:xfrm>
            <a:off x="515938" y="1122363"/>
            <a:ext cx="4994100" cy="2387700"/>
          </a:xfrm>
          <a:prstGeom prst="rect">
            <a:avLst/>
          </a:prstGeom>
        </p:spPr>
        <p:txBody>
          <a:bodyPr spcFirstLastPara="1" wrap="square" lIns="0" tIns="45700" rIns="0" bIns="45700" anchor="b" anchorCtr="0">
            <a:normAutofit/>
          </a:bodyPr>
          <a:lstStyle/>
          <a:p>
            <a:pPr marL="0" lvl="0" indent="0" algn="l" rtl="0">
              <a:spcBef>
                <a:spcPts val="0"/>
              </a:spcBef>
              <a:spcAft>
                <a:spcPts val="0"/>
              </a:spcAft>
              <a:buNone/>
            </a:pPr>
            <a:r>
              <a:rPr lang="en-US"/>
              <a:t>Exit Strategies</a:t>
            </a:r>
            <a:endParaRPr/>
          </a:p>
          <a:p>
            <a:pPr marL="0" lvl="0" indent="0" algn="l" rtl="0">
              <a:spcBef>
                <a:spcPts val="0"/>
              </a:spcBef>
              <a:spcAft>
                <a:spcPts val="0"/>
              </a:spcAft>
              <a:buNone/>
            </a:pPr>
            <a:r>
              <a:rPr lang="en-US"/>
              <a:t>in IBD </a:t>
            </a:r>
            <a:endParaRPr/>
          </a:p>
        </p:txBody>
      </p:sp>
      <p:sp>
        <p:nvSpPr>
          <p:cNvPr id="144" name="Google Shape;144;g3b0a06c4d4d_1_75"/>
          <p:cNvSpPr txBox="1">
            <a:spLocks noGrp="1"/>
          </p:cNvSpPr>
          <p:nvPr>
            <p:ph type="subTitle" idx="1"/>
          </p:nvPr>
        </p:nvSpPr>
        <p:spPr>
          <a:xfrm>
            <a:off x="515938" y="3602038"/>
            <a:ext cx="4431900" cy="1655700"/>
          </a:xfrm>
          <a:prstGeom prst="rect">
            <a:avLst/>
          </a:prstGeom>
        </p:spPr>
        <p:txBody>
          <a:bodyPr spcFirstLastPara="1" wrap="square" lIns="0" tIns="45700" rIns="0" bIns="45700" anchor="t" anchorCtr="0">
            <a:normAutofit/>
          </a:bodyPr>
          <a:lstStyle/>
          <a:p>
            <a:pPr marL="0" lvl="0" indent="0" algn="l" rtl="0">
              <a:spcBef>
                <a:spcPts val="1000"/>
              </a:spcBef>
              <a:spcAft>
                <a:spcPts val="0"/>
              </a:spcAft>
              <a:buNone/>
            </a:pPr>
            <a:r>
              <a:rPr lang="en-US"/>
              <a:t>Speaker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a:spLocks noGrp="1"/>
          </p:cNvSpPr>
          <p:nvPr>
            <p:ph type="ctrTitle"/>
          </p:nvPr>
        </p:nvSpPr>
        <p:spPr>
          <a:xfrm>
            <a:off x="515953" y="1478625"/>
            <a:ext cx="5580000" cy="2387700"/>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4000"/>
              <a:buFont typeface="Nunito Sans SemiBold"/>
              <a:buNone/>
            </a:pPr>
            <a:r>
              <a:rPr lang="en-US" sz="5000"/>
              <a:t>Extra-Intestinal Manifestations</a:t>
            </a:r>
            <a:endParaRPr sz="5000"/>
          </a:p>
        </p:txBody>
      </p:sp>
      <p:sp>
        <p:nvSpPr>
          <p:cNvPr id="156" name="Google Shape;156;p6"/>
          <p:cNvSpPr txBox="1">
            <a:spLocks noGrp="1"/>
          </p:cNvSpPr>
          <p:nvPr>
            <p:ph type="subTitle" idx="1"/>
          </p:nvPr>
        </p:nvSpPr>
        <p:spPr>
          <a:xfrm>
            <a:off x="515938" y="4079875"/>
            <a:ext cx="4431843" cy="1655762"/>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accent3"/>
              </a:buClr>
              <a:buSzPts val="2500"/>
              <a:buNone/>
            </a:pPr>
            <a:r>
              <a:rPr lang="en-US">
                <a:solidFill>
                  <a:schemeClr val="accent3"/>
                </a:solidFill>
              </a:rPr>
              <a:t>Speaker name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txBox="1"/>
          <p:nvPr/>
        </p:nvSpPr>
        <p:spPr>
          <a:xfrm>
            <a:off x="719952" y="930589"/>
            <a:ext cx="10515600" cy="365100"/>
          </a:xfrm>
          <a:prstGeom prst="rect">
            <a:avLst/>
          </a:prstGeom>
          <a:noFill/>
          <a:ln>
            <a:noFill/>
          </a:ln>
        </p:spPr>
        <p:txBody>
          <a:bodyPr spcFirstLastPara="1" wrap="square" lIns="0" tIns="45700" rIns="90000" bIns="45700" anchor="ctr" anchorCtr="0">
            <a:noAutofit/>
          </a:bodyPr>
          <a:lstStyle/>
          <a:p>
            <a:pPr marL="0" lvl="0" indent="0" algn="l" rtl="0">
              <a:lnSpc>
                <a:spcPct val="90000"/>
              </a:lnSpc>
              <a:spcBef>
                <a:spcPts val="0"/>
              </a:spcBef>
              <a:spcAft>
                <a:spcPts val="0"/>
              </a:spcAft>
              <a:buClr>
                <a:schemeClr val="dk1"/>
              </a:buClr>
              <a:buSzPts val="3200"/>
              <a:buFont typeface="Nunito Sans SemiBold"/>
              <a:buNone/>
            </a:pPr>
            <a:r>
              <a:rPr lang="en-US" sz="3200">
                <a:solidFill>
                  <a:schemeClr val="dk2"/>
                </a:solidFill>
                <a:latin typeface="Nunito Sans SemiBold"/>
                <a:ea typeface="Nunito Sans SemiBold"/>
                <a:cs typeface="Nunito Sans SemiBold"/>
                <a:sym typeface="Nunito Sans SemiBold"/>
              </a:rPr>
              <a:t>Title name</a:t>
            </a:r>
            <a:endParaRPr sz="3200" b="0" i="0" u="none" strike="noStrike" cap="none">
              <a:solidFill>
                <a:schemeClr val="dk2"/>
              </a:solidFill>
              <a:latin typeface="Nunito Sans SemiBold"/>
              <a:ea typeface="Nunito Sans SemiBold"/>
              <a:cs typeface="Nunito Sans SemiBold"/>
              <a:sym typeface="Nunito Sans SemiBold"/>
            </a:endParaRPr>
          </a:p>
        </p:txBody>
      </p:sp>
      <p:sp>
        <p:nvSpPr>
          <p:cNvPr id="162" name="Google Shape;162;p7"/>
          <p:cNvSpPr txBox="1"/>
          <p:nvPr/>
        </p:nvSpPr>
        <p:spPr>
          <a:xfrm>
            <a:off x="705916" y="2056205"/>
            <a:ext cx="5233509" cy="4441434"/>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2"/>
              </a:buClr>
              <a:buSzPts val="1800"/>
              <a:buFont typeface="Arial"/>
              <a:buNone/>
            </a:pPr>
            <a:r>
              <a:rPr lang="en-US" sz="1800" b="0" i="0" u="none" strike="noStrike" cap="none">
                <a:solidFill>
                  <a:schemeClr val="lt1"/>
                </a:solidFill>
                <a:latin typeface="Nunito Sans SemiBold"/>
                <a:ea typeface="Nunito Sans SemiBold"/>
                <a:cs typeface="Nunito Sans SemiBold"/>
                <a:sym typeface="Nunito Sans SemiBold"/>
              </a:rPr>
              <a:t>Cras ornare mi orci, sit amet rhoncus lacus finibus non. Nam sit amet diam vel tellus interdum rutrum. Nunc eu erat sollicitudin, molestie nisi eu, egestas orci. Nullam sit amet nunc iaculis nunc iaculis efficitur sit amet eu augue. Quisque eget placerat </a:t>
            </a:r>
            <a:endParaRPr>
              <a:solidFill>
                <a:schemeClr val="lt1"/>
              </a:solidFill>
            </a:endParaRPr>
          </a:p>
          <a:p>
            <a:pPr marL="0" marR="0" lvl="0" indent="0" algn="l" rtl="0">
              <a:lnSpc>
                <a:spcPct val="90000"/>
              </a:lnSpc>
              <a:spcBef>
                <a:spcPts val="1000"/>
              </a:spcBef>
              <a:spcAft>
                <a:spcPts val="0"/>
              </a:spcAft>
              <a:buClr>
                <a:schemeClr val="dk2"/>
              </a:buClr>
              <a:buSzPts val="1800"/>
              <a:buFont typeface="Arial"/>
              <a:buNone/>
            </a:pPr>
            <a:r>
              <a:rPr lang="en-US" sz="1800" b="0" i="0" u="none" strike="noStrike" cap="none">
                <a:solidFill>
                  <a:schemeClr val="lt1"/>
                </a:solidFill>
                <a:latin typeface="Nunito Sans ExtraLight"/>
                <a:ea typeface="Nunito Sans ExtraLight"/>
                <a:cs typeface="Nunito Sans ExtraLight"/>
                <a:sym typeface="Nunito Sans ExtraLight"/>
              </a:rPr>
              <a:t>Leo sem, at sodales massa pretium vitae. Curabitur aliquet eget nisl ut mollis. Nulla euismod magna vel lectus congue lobortis. Suspendisse fermentum luctus auctor. Cras urna neque, iaculis in euismod </a:t>
            </a:r>
            <a:endParaRPr>
              <a:solidFill>
                <a:schemeClr val="lt1"/>
              </a:solidFill>
            </a:endParaRPr>
          </a:p>
          <a:p>
            <a:pPr marL="0" marR="0" lvl="0" indent="0" algn="l" rtl="0">
              <a:lnSpc>
                <a:spcPct val="90000"/>
              </a:lnSpc>
              <a:spcBef>
                <a:spcPts val="1000"/>
              </a:spcBef>
              <a:spcAft>
                <a:spcPts val="0"/>
              </a:spcAft>
              <a:buClr>
                <a:schemeClr val="dk2"/>
              </a:buClr>
              <a:buSzPts val="1800"/>
              <a:buFont typeface="Arial"/>
              <a:buNone/>
            </a:pPr>
            <a:r>
              <a:rPr lang="en-US" sz="1800" b="0" i="0" u="none" strike="noStrike" cap="none">
                <a:solidFill>
                  <a:schemeClr val="lt1"/>
                </a:solidFill>
                <a:latin typeface="Nunito Sans ExtraLight"/>
                <a:ea typeface="Nunito Sans ExtraLight"/>
                <a:cs typeface="Nunito Sans ExtraLight"/>
                <a:sym typeface="Nunito Sans ExtraLight"/>
              </a:rPr>
              <a:t>at erat a aliquam. Morbi consequat, tortor aliquam accumsan volutpat, velit massa rutrum ipsum, aliquam mattis ante velit sit amet leo. Nam bibendum iaculis dictum.</a:t>
            </a:r>
            <a:endParaRPr sz="1800" b="0" i="0" u="none" strike="noStrike" cap="none">
              <a:solidFill>
                <a:schemeClr val="lt1"/>
              </a:solidFill>
              <a:latin typeface="Nunito Sans ExtraLight"/>
              <a:ea typeface="Nunito Sans ExtraLight"/>
              <a:cs typeface="Nunito Sans ExtraLight"/>
              <a:sym typeface="Nunito Sans ExtraLight"/>
            </a:endParaRPr>
          </a:p>
        </p:txBody>
      </p:sp>
      <p:sp>
        <p:nvSpPr>
          <p:cNvPr id="163" name="Google Shape;163;p7"/>
          <p:cNvSpPr txBox="1"/>
          <p:nvPr/>
        </p:nvSpPr>
        <p:spPr>
          <a:xfrm>
            <a:off x="715789" y="1445316"/>
            <a:ext cx="4456895" cy="461287"/>
          </a:xfrm>
          <a:prstGeom prst="rect">
            <a:avLst/>
          </a:prstGeom>
          <a:noFill/>
          <a:ln>
            <a:noFill/>
          </a:ln>
        </p:spPr>
        <p:txBody>
          <a:bodyPr spcFirstLastPara="1" wrap="square" lIns="0" tIns="45700" rIns="90000" bIns="45700" anchor="t" anchorCtr="0">
            <a:noAutofit/>
          </a:bodyPr>
          <a:lstStyle/>
          <a:p>
            <a:pPr marL="0" lvl="0" indent="0" algn="l" rtl="0">
              <a:lnSpc>
                <a:spcPct val="90000"/>
              </a:lnSpc>
              <a:spcBef>
                <a:spcPts val="0"/>
              </a:spcBef>
              <a:spcAft>
                <a:spcPts val="0"/>
              </a:spcAft>
              <a:buClr>
                <a:schemeClr val="accent3"/>
              </a:buClr>
              <a:buSzPts val="2000"/>
              <a:buFont typeface="Arial"/>
              <a:buNone/>
            </a:pPr>
            <a:r>
              <a:rPr lang="en-US" sz="2000" b="1">
                <a:solidFill>
                  <a:schemeClr val="accent3"/>
                </a:solidFill>
                <a:latin typeface="Nunito Sans SemiBold"/>
                <a:ea typeface="Nunito Sans SemiBold"/>
                <a:cs typeface="Nunito Sans SemiBold"/>
                <a:sym typeface="Nunito Sans SemiBold"/>
              </a:rPr>
              <a:t>Subtitle name</a:t>
            </a:r>
            <a:endParaRPr sz="2000" b="1" i="0" u="none" strike="noStrike" cap="none">
              <a:solidFill>
                <a:schemeClr val="accent3"/>
              </a:solidFill>
              <a:latin typeface="Nunito Sans SemiBold"/>
              <a:ea typeface="Nunito Sans SemiBold"/>
              <a:cs typeface="Nunito Sans SemiBold"/>
              <a:sym typeface="Nunito Sans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176"/>
        <p:cNvGrpSpPr/>
        <p:nvPr/>
      </p:nvGrpSpPr>
      <p:grpSpPr>
        <a:xfrm>
          <a:off x="0" y="0"/>
          <a:ext cx="0" cy="0"/>
          <a:chOff x="0" y="0"/>
          <a:chExt cx="0" cy="0"/>
        </a:xfrm>
      </p:grpSpPr>
      <p:pic>
        <p:nvPicPr>
          <p:cNvPr id="178" name="Google Shape;178;p9" title="REUNIAO_GEDII_2026_PTT_SLIDES_V2_FINAL_9.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12300555" cy="6919062"/>
          </a:xfrm>
          <a:prstGeom prst="rect">
            <a:avLst/>
          </a:prstGeom>
          <a:noFill/>
          <a:ln>
            <a:noFill/>
          </a:ln>
        </p:spPr>
      </p:pic>
      <p:sp>
        <p:nvSpPr>
          <p:cNvPr id="179" name="Google Shape;179;p9"/>
          <p:cNvSpPr txBox="1">
            <a:spLocks noGrp="1"/>
          </p:cNvSpPr>
          <p:nvPr>
            <p:ph type="body" idx="1"/>
          </p:nvPr>
        </p:nvSpPr>
        <p:spPr>
          <a:xfrm>
            <a:off x="553517" y="2496503"/>
            <a:ext cx="4466768" cy="1362978"/>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dk2"/>
              </a:buClr>
              <a:buSzPts val="1800"/>
              <a:buNone/>
            </a:pPr>
            <a:r>
              <a:rPr lang="en-US" dirty="0">
                <a:solidFill>
                  <a:schemeClr val="lt1"/>
                </a:solidFill>
              </a:rPr>
              <a:t>at </a:t>
            </a:r>
            <a:r>
              <a:rPr lang="en-US" dirty="0" err="1">
                <a:solidFill>
                  <a:schemeClr val="lt1"/>
                </a:solidFill>
              </a:rPr>
              <a:t>erat</a:t>
            </a:r>
            <a:r>
              <a:rPr lang="en-US" dirty="0">
                <a:solidFill>
                  <a:schemeClr val="lt1"/>
                </a:solidFill>
              </a:rPr>
              <a:t> a </a:t>
            </a:r>
            <a:r>
              <a:rPr lang="en-US" dirty="0" err="1">
                <a:solidFill>
                  <a:schemeClr val="lt1"/>
                </a:solidFill>
              </a:rPr>
              <a:t>aliquam</a:t>
            </a:r>
            <a:r>
              <a:rPr lang="en-US" dirty="0">
                <a:solidFill>
                  <a:schemeClr val="lt1"/>
                </a:solidFill>
              </a:rPr>
              <a:t>. Morbi </a:t>
            </a:r>
            <a:r>
              <a:rPr lang="en-US" dirty="0" err="1">
                <a:solidFill>
                  <a:schemeClr val="lt1"/>
                </a:solidFill>
              </a:rPr>
              <a:t>consequat</a:t>
            </a:r>
            <a:r>
              <a:rPr lang="en-US" dirty="0">
                <a:solidFill>
                  <a:schemeClr val="lt1"/>
                </a:solidFill>
              </a:rPr>
              <a:t>, </a:t>
            </a:r>
            <a:r>
              <a:rPr lang="en-US" dirty="0" err="1">
                <a:solidFill>
                  <a:schemeClr val="lt1"/>
                </a:solidFill>
              </a:rPr>
              <a:t>tortor</a:t>
            </a:r>
            <a:r>
              <a:rPr lang="en-US" dirty="0">
                <a:solidFill>
                  <a:schemeClr val="lt1"/>
                </a:solidFill>
              </a:rPr>
              <a:t> </a:t>
            </a:r>
            <a:r>
              <a:rPr lang="en-US" dirty="0" err="1">
                <a:solidFill>
                  <a:schemeClr val="lt1"/>
                </a:solidFill>
              </a:rPr>
              <a:t>aliquam</a:t>
            </a:r>
            <a:r>
              <a:rPr lang="en-US" dirty="0">
                <a:solidFill>
                  <a:schemeClr val="lt1"/>
                </a:solidFill>
              </a:rPr>
              <a:t> </a:t>
            </a:r>
            <a:r>
              <a:rPr lang="en-US" dirty="0" err="1">
                <a:solidFill>
                  <a:schemeClr val="lt1"/>
                </a:solidFill>
              </a:rPr>
              <a:t>accumsan</a:t>
            </a:r>
            <a:r>
              <a:rPr lang="en-US" dirty="0">
                <a:solidFill>
                  <a:schemeClr val="lt1"/>
                </a:solidFill>
              </a:rPr>
              <a:t> </a:t>
            </a:r>
            <a:r>
              <a:rPr lang="en-US" dirty="0" err="1">
                <a:solidFill>
                  <a:schemeClr val="lt1"/>
                </a:solidFill>
              </a:rPr>
              <a:t>volutpat</a:t>
            </a:r>
            <a:r>
              <a:rPr lang="en-US" dirty="0">
                <a:solidFill>
                  <a:schemeClr val="lt1"/>
                </a:solidFill>
              </a:rPr>
              <a:t>, </a:t>
            </a:r>
            <a:r>
              <a:rPr lang="en-US" dirty="0" err="1">
                <a:solidFill>
                  <a:schemeClr val="lt1"/>
                </a:solidFill>
              </a:rPr>
              <a:t>velit</a:t>
            </a:r>
            <a:r>
              <a:rPr lang="en-US" dirty="0">
                <a:solidFill>
                  <a:schemeClr val="lt1"/>
                </a:solidFill>
              </a:rPr>
              <a:t> </a:t>
            </a:r>
            <a:r>
              <a:rPr lang="en-US" dirty="0" err="1">
                <a:solidFill>
                  <a:schemeClr val="lt1"/>
                </a:solidFill>
              </a:rPr>
              <a:t>massa</a:t>
            </a:r>
            <a:r>
              <a:rPr lang="en-US" dirty="0">
                <a:solidFill>
                  <a:schemeClr val="lt1"/>
                </a:solidFill>
              </a:rPr>
              <a:t> </a:t>
            </a:r>
            <a:r>
              <a:rPr lang="en-US" dirty="0" err="1">
                <a:solidFill>
                  <a:schemeClr val="lt1"/>
                </a:solidFill>
              </a:rPr>
              <a:t>rutrum</a:t>
            </a:r>
            <a:r>
              <a:rPr lang="en-US" dirty="0">
                <a:solidFill>
                  <a:schemeClr val="lt1"/>
                </a:solidFill>
              </a:rPr>
              <a:t> ipsum, </a:t>
            </a:r>
            <a:r>
              <a:rPr lang="en-US" dirty="0" err="1">
                <a:solidFill>
                  <a:schemeClr val="lt1"/>
                </a:solidFill>
              </a:rPr>
              <a:t>aliquam</a:t>
            </a:r>
            <a:r>
              <a:rPr lang="en-US" dirty="0">
                <a:solidFill>
                  <a:schemeClr val="lt1"/>
                </a:solidFill>
              </a:rPr>
              <a:t> </a:t>
            </a:r>
            <a:r>
              <a:rPr lang="en-US" dirty="0" err="1">
                <a:solidFill>
                  <a:schemeClr val="lt1"/>
                </a:solidFill>
              </a:rPr>
              <a:t>mattis</a:t>
            </a:r>
            <a:r>
              <a:rPr lang="en-US" dirty="0">
                <a:solidFill>
                  <a:schemeClr val="lt1"/>
                </a:solidFill>
              </a:rPr>
              <a:t> ante </a:t>
            </a:r>
            <a:r>
              <a:rPr lang="en-US" dirty="0" err="1">
                <a:solidFill>
                  <a:schemeClr val="lt1"/>
                </a:solidFill>
              </a:rPr>
              <a:t>velit</a:t>
            </a:r>
            <a:r>
              <a:rPr lang="en-US" dirty="0">
                <a:solidFill>
                  <a:schemeClr val="lt1"/>
                </a:solidFill>
              </a:rPr>
              <a:t> sit </a:t>
            </a:r>
            <a:r>
              <a:rPr lang="en-US" dirty="0" err="1">
                <a:solidFill>
                  <a:schemeClr val="lt1"/>
                </a:solidFill>
              </a:rPr>
              <a:t>amet</a:t>
            </a:r>
            <a:r>
              <a:rPr lang="en-US" dirty="0">
                <a:solidFill>
                  <a:schemeClr val="lt1"/>
                </a:solidFill>
              </a:rPr>
              <a:t> </a:t>
            </a:r>
            <a:r>
              <a:rPr lang="en-US" dirty="0" err="1">
                <a:solidFill>
                  <a:schemeClr val="lt1"/>
                </a:solidFill>
              </a:rPr>
              <a:t>leo</a:t>
            </a:r>
            <a:r>
              <a:rPr lang="en-US" dirty="0">
                <a:solidFill>
                  <a:schemeClr val="lt1"/>
                </a:solidFill>
              </a:rPr>
              <a:t>. Nam </a:t>
            </a:r>
            <a:r>
              <a:rPr lang="en-US" dirty="0" err="1">
                <a:solidFill>
                  <a:schemeClr val="lt1"/>
                </a:solidFill>
              </a:rPr>
              <a:t>bibendum</a:t>
            </a:r>
            <a:r>
              <a:rPr lang="en-US" dirty="0">
                <a:solidFill>
                  <a:schemeClr val="lt1"/>
                </a:solidFill>
              </a:rPr>
              <a:t> </a:t>
            </a:r>
            <a:r>
              <a:rPr lang="en-US" dirty="0" err="1">
                <a:solidFill>
                  <a:schemeClr val="lt1"/>
                </a:solidFill>
              </a:rPr>
              <a:t>iaculis</a:t>
            </a:r>
            <a:r>
              <a:rPr lang="en-US" dirty="0">
                <a:solidFill>
                  <a:schemeClr val="lt1"/>
                </a:solidFill>
              </a:rPr>
              <a:t> dictum.</a:t>
            </a:r>
            <a:endParaRPr dirty="0">
              <a:solidFill>
                <a:schemeClr val="lt1"/>
              </a:solidFill>
            </a:endParaRPr>
          </a:p>
          <a:p>
            <a:pPr marL="0" lvl="0" indent="0" algn="l" rtl="0">
              <a:lnSpc>
                <a:spcPct val="90000"/>
              </a:lnSpc>
              <a:spcBef>
                <a:spcPts val="1000"/>
              </a:spcBef>
              <a:spcAft>
                <a:spcPts val="0"/>
              </a:spcAft>
              <a:buClr>
                <a:schemeClr val="dk2"/>
              </a:buClr>
              <a:buSzPts val="1800"/>
              <a:buNone/>
            </a:pPr>
            <a:endParaRPr dirty="0">
              <a:solidFill>
                <a:schemeClr val="lt1"/>
              </a:solidFill>
            </a:endParaRPr>
          </a:p>
        </p:txBody>
      </p:sp>
      <p:sp>
        <p:nvSpPr>
          <p:cNvPr id="180" name="Google Shape;180;p9"/>
          <p:cNvSpPr txBox="1">
            <a:spLocks noGrp="1"/>
          </p:cNvSpPr>
          <p:nvPr>
            <p:ph type="body" idx="2"/>
          </p:nvPr>
        </p:nvSpPr>
        <p:spPr>
          <a:xfrm>
            <a:off x="553517" y="4029487"/>
            <a:ext cx="3021000" cy="2063400"/>
          </a:xfrm>
          <a:prstGeom prst="rect">
            <a:avLst/>
          </a:prstGeom>
          <a:noFill/>
          <a:ln>
            <a:noFill/>
          </a:ln>
        </p:spPr>
        <p:txBody>
          <a:bodyPr spcFirstLastPara="1" wrap="square" lIns="0" tIns="45700" rIns="0" bIns="45700" anchor="t" anchorCtr="0">
            <a:noAutofit/>
          </a:bodyPr>
          <a:lstStyle/>
          <a:p>
            <a:pPr marL="0" lvl="0" indent="0" algn="l" rtl="0">
              <a:lnSpc>
                <a:spcPct val="116666"/>
              </a:lnSpc>
              <a:spcBef>
                <a:spcPts val="0"/>
              </a:spcBef>
              <a:spcAft>
                <a:spcPts val="0"/>
              </a:spcAft>
              <a:buClr>
                <a:schemeClr val="dk2"/>
              </a:buClr>
              <a:buSzPts val="1200"/>
              <a:buNone/>
            </a:pPr>
            <a:r>
              <a:rPr lang="en-US">
                <a:solidFill>
                  <a:schemeClr val="lt1"/>
                </a:solidFill>
              </a:rPr>
              <a:t>at erat a aliquam. Morbi consequat, tortor aliquam accumsan volutpat, velit massa rutrum ipsum, aliquam mattis ante velit sit amet leo. Nam bibendum iaculis dictum.</a:t>
            </a:r>
            <a:endParaRPr>
              <a:solidFill>
                <a:schemeClr val="lt1"/>
              </a:solidFill>
            </a:endParaRPr>
          </a:p>
          <a:p>
            <a:pPr marL="0" lvl="0" indent="0" algn="l" rtl="0">
              <a:lnSpc>
                <a:spcPct val="116666"/>
              </a:lnSpc>
              <a:spcBef>
                <a:spcPts val="1000"/>
              </a:spcBef>
              <a:spcAft>
                <a:spcPts val="0"/>
              </a:spcAft>
              <a:buClr>
                <a:schemeClr val="dk2"/>
              </a:buClr>
              <a:buSzPts val="1200"/>
              <a:buNone/>
            </a:pPr>
            <a:endParaRPr>
              <a:solidFill>
                <a:schemeClr val="lt1"/>
              </a:solidFill>
            </a:endParaRPr>
          </a:p>
        </p:txBody>
      </p:sp>
      <p:sp>
        <p:nvSpPr>
          <p:cNvPr id="181" name="Google Shape;181;p9"/>
          <p:cNvSpPr txBox="1">
            <a:spLocks noGrp="1"/>
          </p:cNvSpPr>
          <p:nvPr>
            <p:ph type="title"/>
          </p:nvPr>
        </p:nvSpPr>
        <p:spPr>
          <a:xfrm>
            <a:off x="567552" y="1173931"/>
            <a:ext cx="5528448" cy="365125"/>
          </a:xfrm>
          <a:prstGeom prst="rect">
            <a:avLst/>
          </a:prstGeom>
          <a:noFill/>
          <a:ln>
            <a:noFill/>
          </a:ln>
        </p:spPr>
        <p:txBody>
          <a:bodyPr spcFirstLastPara="1" wrap="square" lIns="0" tIns="45700" rIns="90000" bIns="45700" anchor="ctr" anchorCtr="0">
            <a:noAutofit/>
          </a:bodyPr>
          <a:lstStyle/>
          <a:p>
            <a:pPr marL="0" lvl="0" indent="0" algn="l" rtl="0">
              <a:lnSpc>
                <a:spcPct val="90000"/>
              </a:lnSpc>
              <a:spcBef>
                <a:spcPts val="0"/>
              </a:spcBef>
              <a:spcAft>
                <a:spcPts val="0"/>
              </a:spcAft>
              <a:buClr>
                <a:schemeClr val="dk1"/>
              </a:buClr>
              <a:buSzPts val="3200"/>
              <a:buFont typeface="Nunito Sans SemiBold"/>
              <a:buNone/>
            </a:pPr>
            <a:r>
              <a:rPr lang="en-US"/>
              <a:t>Title name</a:t>
            </a:r>
            <a:endParaRPr/>
          </a:p>
        </p:txBody>
      </p:sp>
      <p:sp>
        <p:nvSpPr>
          <p:cNvPr id="182" name="Google Shape;182;p9"/>
          <p:cNvSpPr txBox="1">
            <a:spLocks noGrp="1"/>
          </p:cNvSpPr>
          <p:nvPr>
            <p:ph type="subTitle" idx="3"/>
          </p:nvPr>
        </p:nvSpPr>
        <p:spPr>
          <a:xfrm>
            <a:off x="563389" y="1688658"/>
            <a:ext cx="4456895" cy="461287"/>
          </a:xfrm>
          <a:prstGeom prst="rect">
            <a:avLst/>
          </a:prstGeom>
          <a:noFill/>
          <a:ln>
            <a:noFill/>
          </a:ln>
        </p:spPr>
        <p:txBody>
          <a:bodyPr spcFirstLastPara="1" wrap="square" lIns="0" tIns="45700" rIns="90000" bIns="45700" anchor="t" anchorCtr="0">
            <a:noAutofit/>
          </a:bodyPr>
          <a:lstStyle/>
          <a:p>
            <a:pPr marL="0" lvl="0" indent="0" algn="l" rtl="0">
              <a:lnSpc>
                <a:spcPct val="90000"/>
              </a:lnSpc>
              <a:spcBef>
                <a:spcPts val="0"/>
              </a:spcBef>
              <a:spcAft>
                <a:spcPts val="0"/>
              </a:spcAft>
              <a:buClr>
                <a:schemeClr val="accent3"/>
              </a:buClr>
              <a:buSzPts val="2000"/>
              <a:buNone/>
            </a:pPr>
            <a:r>
              <a:rPr lang="en-US"/>
              <a:t>Subtitle name</a:t>
            </a:r>
            <a:endParaRPr/>
          </a:p>
          <a:p>
            <a:pPr marL="0" lvl="0" indent="0" algn="l" rtl="0">
              <a:lnSpc>
                <a:spcPct val="90000"/>
              </a:lnSpc>
              <a:spcBef>
                <a:spcPts val="1000"/>
              </a:spcBef>
              <a:spcAft>
                <a:spcPts val="0"/>
              </a:spcAft>
              <a:buClr>
                <a:schemeClr val="accent3"/>
              </a:buClr>
              <a:buSzPts val="2000"/>
              <a:buNone/>
            </a:pPr>
            <a:endParaRPr/>
          </a:p>
        </p:txBody>
      </p:sp>
      <p:pic>
        <p:nvPicPr>
          <p:cNvPr id="183" name="Google Shape;183;p9" title="REUNIAO_GEDII_2026_WHITE.png"/>
          <p:cNvPicPr preferRelativeResize="0"/>
          <p:nvPr/>
        </p:nvPicPr>
        <p:blipFill rotWithShape="1">
          <a:blip r:embed="rId4">
            <a:alphaModFix/>
          </a:blip>
          <a:srcRect t="758" b="768"/>
          <a:stretch/>
        </p:blipFill>
        <p:spPr>
          <a:xfrm>
            <a:off x="547469" y="6439382"/>
            <a:ext cx="1969078" cy="196908"/>
          </a:xfrm>
          <a:prstGeom prst="rect">
            <a:avLst/>
          </a:prstGeom>
          <a:noFill/>
          <a:ln>
            <a:noFill/>
          </a:ln>
        </p:spPr>
      </p:pic>
      <p:pic>
        <p:nvPicPr>
          <p:cNvPr id="184" name="Google Shape;184;p9" title="LOGO_GEDII.png"/>
          <p:cNvPicPr preferRelativeResize="0"/>
          <p:nvPr/>
        </p:nvPicPr>
        <p:blipFill>
          <a:blip r:embed="rId5">
            <a:alphaModFix/>
          </a:blip>
          <a:stretch>
            <a:fillRect/>
          </a:stretch>
        </p:blipFill>
        <p:spPr>
          <a:xfrm>
            <a:off x="11386504" y="343520"/>
            <a:ext cx="509275" cy="5082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GEDII NEW BRAND">
      <a:dk1>
        <a:srgbClr val="3A302E"/>
      </a:dk1>
      <a:lt1>
        <a:srgbClr val="FFFFFF"/>
      </a:lt1>
      <a:dk2>
        <a:srgbClr val="D561FF"/>
      </a:dk2>
      <a:lt2>
        <a:srgbClr val="120077"/>
      </a:lt2>
      <a:accent1>
        <a:srgbClr val="FFF800"/>
      </a:accent1>
      <a:accent2>
        <a:srgbClr val="000000"/>
      </a:accent2>
      <a:accent3>
        <a:srgbClr val="2EC4FF"/>
      </a:accent3>
      <a:accent4>
        <a:srgbClr val="FAD9C7"/>
      </a:accent4>
      <a:accent5>
        <a:srgbClr val="155B54"/>
      </a:accent5>
      <a:accent6>
        <a:srgbClr val="FD653D"/>
      </a:accent6>
      <a:hlink>
        <a:srgbClr val="48067E"/>
      </a:hlink>
      <a:folHlink>
        <a:srgbClr val="571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546</Words>
  <Application>Microsoft Office PowerPoint</Application>
  <PresentationFormat>Ecrã Panorâmico</PresentationFormat>
  <Paragraphs>39</Paragraphs>
  <Slides>13</Slides>
  <Notes>13</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13</vt:i4>
      </vt:variant>
    </vt:vector>
  </HeadingPairs>
  <TitlesOfParts>
    <vt:vector size="19" baseType="lpstr">
      <vt:lpstr>Nunito Sans ExtraLight</vt:lpstr>
      <vt:lpstr>Nunito Sans</vt:lpstr>
      <vt:lpstr>Calibri</vt:lpstr>
      <vt:lpstr>Nunito Sans SemiBold</vt:lpstr>
      <vt:lpstr>Arial</vt:lpstr>
      <vt:lpstr>Office Theme</vt:lpstr>
      <vt:lpstr>Apresentação do PowerPoint</vt:lpstr>
      <vt:lpstr>Small Title</vt:lpstr>
      <vt:lpstr>Small Molecules or Biologics?</vt:lpstr>
      <vt:lpstr>Integrating New Tools – What will the Future be?</vt:lpstr>
      <vt:lpstr>Interventional endoscopy in IBD</vt:lpstr>
      <vt:lpstr>Exit Strategies in IBD </vt:lpstr>
      <vt:lpstr>Extra-Intestinal Manifestations</vt:lpstr>
      <vt:lpstr>Apresentação do PowerPoint</vt:lpstr>
      <vt:lpstr>Title name</vt:lpstr>
      <vt:lpstr>Apresentação do PowerPoint</vt:lpstr>
      <vt:lpstr>Title name</vt:lpstr>
      <vt:lpstr>Title name</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maria miguel cardeiro</dc:creator>
  <cp:lastModifiedBy>GEDII GEDII</cp:lastModifiedBy>
  <cp:revision>7</cp:revision>
  <dcterms:created xsi:type="dcterms:W3CDTF">2023-03-02T14:50:40Z</dcterms:created>
  <dcterms:modified xsi:type="dcterms:W3CDTF">2025-12-16T12:44:14Z</dcterms:modified>
</cp:coreProperties>
</file>