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612E"/>
    <a:srgbClr val="6A3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691"/>
  </p:normalViewPr>
  <p:slideViewPr>
    <p:cSldViewPr snapToGrid="0" snapToObjects="1">
      <p:cViewPr varScale="1">
        <p:scale>
          <a:sx n="134" d="100"/>
          <a:sy n="134" d="100"/>
        </p:scale>
        <p:origin x="1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6943-2411-9545-942B-3212EE28407E}" type="datetimeFigureOut">
              <a:rPr lang="pt-BR" smtClean="0"/>
              <a:t>23/07/21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6854-EC3E-074C-8952-DFAEEC96A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35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de texto mestres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6943-2411-9545-942B-3212EE28407E}" type="datetimeFigureOut">
              <a:rPr lang="pt-BR" smtClean="0"/>
              <a:t>23/07/21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6854-EC3E-074C-8952-DFAEEC96A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71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de texto mestres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6943-2411-9545-942B-3212EE28407E}" type="datetimeFigureOut">
              <a:rPr lang="pt-BR" smtClean="0"/>
              <a:t>23/07/21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6854-EC3E-074C-8952-DFAEEC96A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727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de texto mestres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6943-2411-9545-942B-3212EE28407E}" type="datetimeFigureOut">
              <a:rPr lang="pt-BR" smtClean="0"/>
              <a:t>23/07/21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6854-EC3E-074C-8952-DFAEEC96A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59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6943-2411-9545-942B-3212EE28407E}" type="datetimeFigureOut">
              <a:rPr lang="pt-BR" smtClean="0"/>
              <a:t>23/07/21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6854-EC3E-074C-8952-DFAEEC96A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49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de texto mestres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de texto mestres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6943-2411-9545-942B-3212EE28407E}" type="datetimeFigureOut">
              <a:rPr lang="pt-BR" smtClean="0"/>
              <a:t>23/07/21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6854-EC3E-074C-8952-DFAEEC96A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89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de texto mestres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de texto mestres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6943-2411-9545-942B-3212EE28407E}" type="datetimeFigureOut">
              <a:rPr lang="pt-BR" smtClean="0"/>
              <a:t>23/07/21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6854-EC3E-074C-8952-DFAEEC96A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05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6943-2411-9545-942B-3212EE28407E}" type="datetimeFigureOut">
              <a:rPr lang="pt-BR" smtClean="0"/>
              <a:t>23/07/21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6854-EC3E-074C-8952-DFAEEC96A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65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6943-2411-9545-942B-3212EE28407E}" type="datetimeFigureOut">
              <a:rPr lang="pt-BR" smtClean="0"/>
              <a:t>23/07/21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6854-EC3E-074C-8952-DFAEEC96A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1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de texto mestres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6943-2411-9545-942B-3212EE28407E}" type="datetimeFigureOut">
              <a:rPr lang="pt-BR" smtClean="0"/>
              <a:t>23/07/21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6854-EC3E-074C-8952-DFAEEC96A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015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56943-2411-9545-942B-3212EE28407E}" type="datetimeFigureOut">
              <a:rPr lang="pt-BR" smtClean="0"/>
              <a:t>23/07/21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6854-EC3E-074C-8952-DFAEEC96A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76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de texto mestres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56943-2411-9545-942B-3212EE28407E}" type="datetimeFigureOut">
              <a:rPr lang="pt-BR" smtClean="0"/>
              <a:t>23/07/21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46854-EC3E-074C-8952-DFAEEC96A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29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6450" y="4292835"/>
            <a:ext cx="6935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err="1">
                <a:solidFill>
                  <a:srgbClr val="6A341A"/>
                </a:solidFill>
              </a:rPr>
              <a:t>T</a:t>
            </a:r>
            <a:r>
              <a:rPr lang="pt-PT" sz="3000" b="1" dirty="0">
                <a:solidFill>
                  <a:srgbClr val="6A341A"/>
                </a:solidFill>
              </a:rPr>
              <a:t>ÍTULO</a:t>
            </a:r>
            <a:endParaRPr lang="pt-BR" sz="3000" b="1" dirty="0">
              <a:solidFill>
                <a:srgbClr val="6A341A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6450" y="4795463"/>
            <a:ext cx="693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>
                <a:solidFill>
                  <a:srgbClr val="BA612E"/>
                </a:solidFill>
              </a:rPr>
              <a:t>NOME APELIDO</a:t>
            </a:r>
            <a:endParaRPr lang="pt-BR" i="1" dirty="0">
              <a:solidFill>
                <a:srgbClr val="BA61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3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38D20A-1CCF-4D7E-9943-61C343731694}"/>
              </a:ext>
            </a:extLst>
          </p:cNvPr>
          <p:cNvSpPr txBox="1"/>
          <p:nvPr/>
        </p:nvSpPr>
        <p:spPr>
          <a:xfrm>
            <a:off x="3209852" y="6126480"/>
            <a:ext cx="683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Título </a:t>
            </a:r>
            <a:r>
              <a:rPr lang="pt-PT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| </a:t>
            </a:r>
            <a:r>
              <a:rPr lang="pt-PT" sz="1600" i="1" dirty="0">
                <a:solidFill>
                  <a:srgbClr val="DE6423"/>
                </a:solidFill>
                <a:latin typeface="Calibri" charset="0"/>
                <a:ea typeface="Calibri" charset="0"/>
                <a:cs typeface="Calibri" charset="0"/>
              </a:rPr>
              <a:t>Nome Apelido</a:t>
            </a:r>
          </a:p>
        </p:txBody>
      </p:sp>
    </p:spTree>
    <p:extLst>
      <p:ext uri="{BB962C8B-B14F-4D97-AF65-F5344CB8AC3E}">
        <p14:creationId xmlns:p14="http://schemas.microsoft.com/office/powerpoint/2010/main" val="4936730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Macintosh PowerPoint</Application>
  <PresentationFormat>Ecrã Panorâmico</PresentationFormat>
  <Paragraphs>3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Microsoft Office User</cp:lastModifiedBy>
  <cp:revision>9</cp:revision>
  <dcterms:created xsi:type="dcterms:W3CDTF">2021-06-22T14:08:48Z</dcterms:created>
  <dcterms:modified xsi:type="dcterms:W3CDTF">2021-07-23T11:44:01Z</dcterms:modified>
</cp:coreProperties>
</file>